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5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6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4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1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9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6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4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6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1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B3B-3170-4B77-AE00-DACD8224531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B131-444D-4324-98F3-44A1E1550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0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4000" y="764704"/>
            <a:ext cx="720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«Мамино лукошко»</a:t>
            </a:r>
            <a:endParaRPr lang="ru-RU" sz="2400" b="1" dirty="0"/>
          </a:p>
          <a:p>
            <a:pPr lvl="0" algn="just"/>
            <a:endParaRPr lang="ru-RU" sz="2400" b="1" dirty="0"/>
          </a:p>
          <a:p>
            <a:pPr algn="just"/>
            <a:r>
              <a:rPr lang="ru-RU" sz="2400" dirty="0"/>
              <a:t>У детей картинки, на каждой из кото­рых разные «дары леса» </a:t>
            </a:r>
            <a:r>
              <a:rPr lang="ru-RU" sz="2400" dirty="0" smtClean="0"/>
              <a:t>(ягоды, грибы...). </a:t>
            </a:r>
            <a:r>
              <a:rPr lang="ru-RU" sz="2400" dirty="0"/>
              <a:t>Логопед показывает картину с изображением леса и корзинки и рассказывает: </a:t>
            </a:r>
            <a:r>
              <a:rPr lang="ru-RU" sz="2400" dirty="0" smtClean="0"/>
              <a:t>«Моя мама подарила мне лукошко, но оно не простое, с эти лукошком в лес пойдешь и обязательно его чем-нибудь наполнишь».</a:t>
            </a:r>
            <a:endParaRPr lang="ru-RU" sz="2400" dirty="0"/>
          </a:p>
          <a:p>
            <a:pPr algn="just"/>
            <a:r>
              <a:rPr lang="ru-RU" sz="2400" dirty="0"/>
              <a:t>Логопед просит посмотреть на свои картинки, представить, что все это дети собрали в лесу, и сказать, </a:t>
            </a:r>
            <a:r>
              <a:rPr lang="ru-RU" sz="2400" b="1" i="1" dirty="0"/>
              <a:t>с чем</a:t>
            </a:r>
            <a:r>
              <a:rPr lang="ru-RU" sz="2400" dirty="0"/>
              <a:t> </a:t>
            </a:r>
            <a:r>
              <a:rPr lang="ru-RU" sz="2400" dirty="0" smtClean="0"/>
              <a:t>было лукошко.</a:t>
            </a:r>
            <a:endParaRPr lang="ru-RU" sz="2400" dirty="0"/>
          </a:p>
          <a:p>
            <a:pPr algn="just"/>
            <a:r>
              <a:rPr lang="ru-RU" sz="2400" dirty="0"/>
              <a:t>Ответы детей: </a:t>
            </a:r>
            <a:r>
              <a:rPr lang="ru-RU" sz="2400" dirty="0" smtClean="0"/>
              <a:t>«Лукошко было с </a:t>
            </a:r>
            <a:r>
              <a:rPr lang="ru-RU" sz="2400" i="1" dirty="0" smtClean="0"/>
              <a:t>грибами </a:t>
            </a:r>
            <a:r>
              <a:rPr lang="ru-RU" sz="2400" i="1" dirty="0"/>
              <a:t>(с </a:t>
            </a:r>
            <a:r>
              <a:rPr lang="ru-RU" sz="2400" i="1" dirty="0" smtClean="0"/>
              <a:t>земляникой, </a:t>
            </a:r>
            <a:r>
              <a:rPr lang="ru-RU" sz="2400" i="1" dirty="0"/>
              <a:t>с </a:t>
            </a:r>
            <a:r>
              <a:rPr lang="ru-RU" sz="2400" i="1" dirty="0" smtClean="0"/>
              <a:t>орехами, </a:t>
            </a:r>
            <a:r>
              <a:rPr lang="ru-RU" sz="2400" i="1" dirty="0"/>
              <a:t>с лисичками, с ежевикой, с малиной</a:t>
            </a:r>
            <a:r>
              <a:rPr lang="ru-RU" sz="2400" dirty="0" smtClean="0"/>
              <a:t>)».</a:t>
            </a:r>
          </a:p>
          <a:p>
            <a:pPr algn="just"/>
            <a:r>
              <a:rPr lang="ru-RU" sz="2400" i="1" u="sng" dirty="0" smtClean="0"/>
              <a:t>Данную игру можно использовать в электронном или печатном виде.</a:t>
            </a:r>
            <a:endParaRPr lang="ru-RU" sz="2400" i="1" u="sng" dirty="0"/>
          </a:p>
        </p:txBody>
      </p:sp>
    </p:spTree>
    <p:extLst>
      <p:ext uri="{BB962C8B-B14F-4D97-AF65-F5344CB8AC3E}">
        <p14:creationId xmlns:p14="http://schemas.microsoft.com/office/powerpoint/2010/main" val="201392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99622"/>
              </p:ext>
            </p:extLst>
          </p:nvPr>
        </p:nvGraphicFramePr>
        <p:xfrm>
          <a:off x="0" y="-25830"/>
          <a:ext cx="9144000" cy="6901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94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23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4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718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://nekury.ru/files/8sD6e4DtkS73/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8892"/>
          <a:stretch/>
        </p:blipFill>
        <p:spPr bwMode="auto">
          <a:xfrm>
            <a:off x="7063076" y="2425467"/>
            <a:ext cx="1918087" cy="18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28" y="677854"/>
            <a:ext cx="4490522" cy="3367891"/>
          </a:xfrm>
          <a:prstGeom prst="rect">
            <a:avLst/>
          </a:prstGeom>
        </p:spPr>
      </p:pic>
      <p:pic>
        <p:nvPicPr>
          <p:cNvPr id="7" name="Рисунок 6" descr="http://hdjpg.ru/img/picture/Apr/14/4563eaf413a1fa13c7ebb46282ef5ae8/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4625"/>
            <a:ext cx="1584176" cy="17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4" y="147182"/>
            <a:ext cx="1979389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" y="4786435"/>
            <a:ext cx="2161709" cy="18475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57" y="4786435"/>
            <a:ext cx="2156047" cy="1817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73" y="4775058"/>
            <a:ext cx="2116960" cy="18031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9" y="4867287"/>
            <a:ext cx="2115334" cy="16186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3" y="2422396"/>
            <a:ext cx="2067850" cy="19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9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37042"/>
              </p:ext>
            </p:extLst>
          </p:nvPr>
        </p:nvGraphicFramePr>
        <p:xfrm>
          <a:off x="0" y="-25830"/>
          <a:ext cx="9144000" cy="688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94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4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4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499992" cy="3374994"/>
          </a:xfrm>
          <a:prstGeom prst="rect">
            <a:avLst/>
          </a:prstGeom>
        </p:spPr>
      </p:pic>
      <p:pic>
        <p:nvPicPr>
          <p:cNvPr id="8" name="Рисунок 7" descr="http://hdjpg.ru/img/picture/Apr/14/4563eaf413a1fa13c7ebb46282ef5ae8/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1584176" cy="1704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052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116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Настена</dc:creator>
  <cp:lastModifiedBy>Учетная запись Майкрософт</cp:lastModifiedBy>
  <cp:revision>7</cp:revision>
  <dcterms:created xsi:type="dcterms:W3CDTF">2017-02-13T21:31:23Z</dcterms:created>
  <dcterms:modified xsi:type="dcterms:W3CDTF">2022-03-17T06:54:04Z</dcterms:modified>
</cp:coreProperties>
</file>