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65" r:id="rId5"/>
    <p:sldId id="259" r:id="rId6"/>
    <p:sldId id="266" r:id="rId7"/>
    <p:sldId id="261" r:id="rId8"/>
    <p:sldId id="267" r:id="rId9"/>
    <p:sldId id="262" r:id="rId10"/>
    <p:sldId id="268" r:id="rId11"/>
    <p:sldId id="264" r:id="rId12"/>
    <p:sldId id="26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459141-2932-4A1A-9D86-9479F62AD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0F1376A-AD96-4D8D-ADA3-8C3E79450E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990F6B6-DBC0-44D8-AF23-DC76C1863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5D62-5D08-4F6A-AF40-4694019883FF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0DBD199-E972-41DB-BD75-51EFACCC8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0FD3CE9-3FC0-4892-A18F-D01E53948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A941-0E6C-43C0-A9E7-989617750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999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99456E-4A53-424D-A113-260994BDC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A7E6918-FC8C-4BC5-BD07-850FFB7E75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0ED7A8D-8CC4-4030-844C-E5B09CABB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5D62-5D08-4F6A-AF40-4694019883FF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F20C6DE-2FC0-4B77-B247-72A3A5AEF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D6AA455-6EC1-45A9-B995-CB8DBA38D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A941-0E6C-43C0-A9E7-989617750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11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C9CFEC8-458B-4C77-9498-71EDD6958F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B1523E3-2BDC-4B4C-9B33-C4248A731F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59679BD-8AA1-41FA-B50A-4B1F6E97A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5D62-5D08-4F6A-AF40-4694019883FF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433AB69-EFC5-483A-B17C-165F68B1A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63B1730-1957-49AE-A42C-FC5A8CC0D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A941-0E6C-43C0-A9E7-989617750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71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801F41-3DC8-4CA0-A7DB-1AD871EE7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25504DE-970E-4FE8-9269-689B9B110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CB4252-7980-4F28-AF99-653604B03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5D62-5D08-4F6A-AF40-4694019883FF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A597F3-E4EE-48A0-B912-5207FD884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24043E8-3228-463C-BDB8-5668EDC3C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A941-0E6C-43C0-A9E7-989617750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77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DF5D5D-9D9E-4B68-A1ED-DD8D0BAA9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5EA0FC9-C375-4D34-B1DD-1A9474F35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A5916F9-8891-497E-BAD3-31096A50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5D62-5D08-4F6A-AF40-4694019883FF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2627BBB-7AA3-4718-89F1-0982BC3DF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5AF7950-FF2B-4E79-9E6A-29C5EDF34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A941-0E6C-43C0-A9E7-989617750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982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0402BD-B3EC-4FC9-8F2F-E9157DA03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C8E9E4A-001C-42C6-91F1-15A6C63AE6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977200F-D938-4E6F-9C9C-027E022C1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0D794E7-A2C5-471C-99B9-FE419310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5D62-5D08-4F6A-AF40-4694019883FF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6E404B6-5109-4245-A8CA-C643A771B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A0D3C11-047D-4DB2-8C31-4B3057BCA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A941-0E6C-43C0-A9E7-989617750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38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FF8695-EDBA-480F-AB0D-62AA5E50D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7FC891D-641D-440D-965D-E58DE506E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34F9514-4400-4CCB-836C-A832820B4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14FA97D-41C8-4CB5-9D4D-3D66A0B1CB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496A880-FF66-48D9-9618-217B8F780E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0D6D838-C7A8-4919-A29C-7758F37DC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5D62-5D08-4F6A-AF40-4694019883FF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F6AD309-C5B7-44BE-809F-15B23C9E7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2684F39-4B77-4472-8AC6-CAF10AD51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A941-0E6C-43C0-A9E7-989617750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563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4DBB0B-DF30-43CA-80D3-AAE62E413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E68DF67-F88A-48D7-BD03-6BC9E9EE4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5D62-5D08-4F6A-AF40-4694019883FF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613E233-BBBD-4A7F-A2AD-7BB886F58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C4C9B41-F78C-41C6-B088-6BEE3190C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A941-0E6C-43C0-A9E7-989617750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28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47FCE5E-4DA3-491B-8F87-58BB183F4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5D62-5D08-4F6A-AF40-4694019883FF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8865965-AFC1-4318-B6E0-2A9B7B0A2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0BB3B4E-CF45-4A06-B6B2-CEB833FF9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A941-0E6C-43C0-A9E7-989617750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03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E1B638-F6FA-4FF8-B5CD-044505FC7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B8AD98A-BA83-4894-B6F5-A62A796B9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951206D-1E4E-436F-9EF0-7E5004E84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D6D6B8E-58DE-4D5D-A899-42AA09559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5D62-5D08-4F6A-AF40-4694019883FF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585ECCA-B4AB-46DF-83B6-284752B3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0A545C4-A220-4B5B-AD3B-5AA9F7A81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A941-0E6C-43C0-A9E7-989617750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957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70B4B9-C76B-44CE-AB83-BB8C90B2D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1BA17F4-236E-4F7C-A1C0-DBE14980E1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6757DBD-B250-4CDF-8BFB-990B54C84A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F368443-39CB-4424-91FE-92AF18F51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5D62-5D08-4F6A-AF40-4694019883FF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BC32F36-E4CA-4AD2-853A-B1181D108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B48F287-945F-42E0-8A9A-1D205377F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A941-0E6C-43C0-A9E7-989617750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173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588961-CBE9-43D3-9D23-EC6B162C2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85C2BCD-AFE4-41BF-A245-4BCA8D32E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836DBBB-BC87-468E-9BBC-2BFBF7600D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75D62-5D08-4F6A-AF40-4694019883FF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98E6E58-4AA9-4092-AB0F-0BFFA03DF7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E71C576-0D95-4EE4-A9E3-950473995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9A941-0E6C-43C0-A9E7-989617750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158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AA8C89-BB38-4128-920E-1A6502762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350" y="0"/>
            <a:ext cx="10207691" cy="1940767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rgbClr val="0070C0"/>
                </a:solidFill>
                <a:latin typeface="Arial Black" panose="020B0A04020102020204" pitchFamily="34" charset="0"/>
              </a:rPr>
              <a:t>Муниципальное дошкольное образовательное учреждение</a:t>
            </a:r>
            <a:br>
              <a:rPr lang="ru-RU" sz="1800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1800" dirty="0">
                <a:solidFill>
                  <a:srgbClr val="0070C0"/>
                </a:solidFill>
                <a:latin typeface="Arial Black" panose="020B0A04020102020204" pitchFamily="34" charset="0"/>
              </a:rPr>
              <a:t>«Детский сад №32 Дзержинского района Волгограда»</a:t>
            </a:r>
            <a:r>
              <a:rPr lang="ru-RU" sz="3200" dirty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ru-RU" sz="3200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3200" dirty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ru-RU" sz="3200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3200" dirty="0">
                <a:solidFill>
                  <a:srgbClr val="7030A0"/>
                </a:solidFill>
                <a:latin typeface="Arial Black" panose="020B0A04020102020204" pitchFamily="34" charset="0"/>
              </a:rPr>
              <a:t>Логопедические зарядки в коррекционной работе с детьми с ОНР 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7B38D64E-A574-4C51-8324-53556A04BD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12" y="1940767"/>
            <a:ext cx="6326155" cy="3303037"/>
          </a:xfr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ECC1CB8-3A2B-4F80-8AA1-33E5D26A5902}"/>
              </a:ext>
            </a:extLst>
          </p:cNvPr>
          <p:cNvSpPr/>
          <p:nvPr/>
        </p:nvSpPr>
        <p:spPr>
          <a:xfrm>
            <a:off x="3844212" y="5635690"/>
            <a:ext cx="7613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Выполнили: Учитель-логопед </a:t>
            </a:r>
            <a:r>
              <a:rPr lang="ru-RU" dirty="0" err="1">
                <a:solidFill>
                  <a:srgbClr val="0070C0"/>
                </a:solidFill>
                <a:latin typeface="Arial Black" panose="020B0A04020102020204" pitchFamily="34" charset="0"/>
              </a:rPr>
              <a:t>Сулеменова</a:t>
            </a:r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 Т.С</a:t>
            </a:r>
          </a:p>
          <a:p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                      Воспитатель Никитина Е.В.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510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896" y="165815"/>
            <a:ext cx="5321122" cy="29931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139" y="3482126"/>
            <a:ext cx="5795492" cy="32599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8" y="165815"/>
            <a:ext cx="54864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8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CB38540-E94C-46A1-81F1-DCA8798F46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919" y="112734"/>
            <a:ext cx="5498926" cy="6745266"/>
          </a:xfrm>
        </p:spPr>
      </p:pic>
    </p:spTree>
    <p:extLst>
      <p:ext uri="{BB962C8B-B14F-4D97-AF65-F5344CB8AC3E}">
        <p14:creationId xmlns:p14="http://schemas.microsoft.com/office/powerpoint/2010/main" val="4188630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B5F23CF-816E-4270-8D91-546A21D8DC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31" y="112734"/>
            <a:ext cx="10509338" cy="6745266"/>
          </a:xfrm>
        </p:spPr>
      </p:pic>
    </p:spTree>
    <p:extLst>
      <p:ext uri="{BB962C8B-B14F-4D97-AF65-F5344CB8AC3E}">
        <p14:creationId xmlns:p14="http://schemas.microsoft.com/office/powerpoint/2010/main" val="683379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4DC867F-FFCC-469F-AB06-873E28D470AB}"/>
              </a:ext>
            </a:extLst>
          </p:cNvPr>
          <p:cNvSpPr/>
          <p:nvPr/>
        </p:nvSpPr>
        <p:spPr>
          <a:xfrm>
            <a:off x="150312" y="313151"/>
            <a:ext cx="1191225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/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Преодоление речевых нарушений путём формирования и совершенствования двигательных навыков во время проведения утренней зарядки.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создание бодрого, радостного настроения у детей;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формирование и совершенствование фонематического слуха;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развитие координации движения и всех групп мышц;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развитие общей и мелкой моторики;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развитие речевой и двигательной памяти;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развитие речевого дыхания.</a:t>
            </a:r>
          </a:p>
        </p:txBody>
      </p:sp>
    </p:spTree>
    <p:extLst>
      <p:ext uri="{BB962C8B-B14F-4D97-AF65-F5344CB8AC3E}">
        <p14:creationId xmlns:p14="http://schemas.microsoft.com/office/powerpoint/2010/main" val="2961720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9EDB3BC-6014-4334-A3D9-E18F907EA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416" y="150312"/>
            <a:ext cx="11724362" cy="6576165"/>
          </a:xfrm>
        </p:spPr>
        <p:txBody>
          <a:bodyPr>
            <a:normAutofit/>
          </a:bodyPr>
          <a:lstStyle/>
          <a:p>
            <a:r>
              <a:rPr lang="ru-RU" sz="1600" b="1" dirty="0"/>
              <a:t>Комплекс№1</a:t>
            </a:r>
          </a:p>
          <a:p>
            <a:r>
              <a:rPr lang="ru-RU" sz="1600" dirty="0"/>
              <a:t>1.</a:t>
            </a:r>
            <a:r>
              <a:rPr lang="ru-RU" sz="1600" i="1" dirty="0"/>
              <a:t>«Топотушки»</a:t>
            </a:r>
            <a:r>
              <a:rPr lang="ru-RU" sz="1600" dirty="0"/>
              <a:t> Ходьба в колонне </a:t>
            </a:r>
            <a:r>
              <a:rPr lang="ru-RU" sz="1600" dirty="0" err="1"/>
              <a:t>по-одному</a:t>
            </a:r>
            <a:r>
              <a:rPr lang="ru-RU" sz="1600" dirty="0"/>
              <a:t>, </a:t>
            </a:r>
            <a:r>
              <a:rPr lang="ru-RU" sz="1600" u="sng" dirty="0"/>
              <a:t>приговаривая</a:t>
            </a:r>
            <a:r>
              <a:rPr lang="ru-RU" sz="1600" dirty="0"/>
              <a:t>: Топ, топ!</a:t>
            </a:r>
          </a:p>
          <a:p>
            <a:r>
              <a:rPr lang="ru-RU" sz="1600" dirty="0"/>
              <a:t>2.</a:t>
            </a:r>
            <a:r>
              <a:rPr lang="ru-RU" sz="1600" i="1" dirty="0"/>
              <a:t>«Шлепушки»</a:t>
            </a:r>
            <a:r>
              <a:rPr lang="ru-RU" sz="1600" dirty="0"/>
              <a:t> Ходьба с похлопыванием руками по бокам, </a:t>
            </a:r>
            <a:r>
              <a:rPr lang="ru-RU" sz="1600" u="sng" dirty="0"/>
              <a:t>приговаривая</a:t>
            </a:r>
            <a:r>
              <a:rPr lang="ru-RU" sz="1600" dirty="0"/>
              <a:t>: шлёп-шлёп!</a:t>
            </a:r>
          </a:p>
          <a:p>
            <a:r>
              <a:rPr lang="ru-RU" sz="1600" dirty="0"/>
              <a:t>3. Бег с высоким подниманием коленей, </a:t>
            </a:r>
            <a:r>
              <a:rPr lang="ru-RU" sz="1600" u="sng" dirty="0"/>
              <a:t>приговаривая</a:t>
            </a:r>
            <a:r>
              <a:rPr lang="ru-RU" sz="1600" dirty="0"/>
              <a:t>: Цок, цок, цок!</a:t>
            </a:r>
          </a:p>
          <a:p>
            <a:r>
              <a:rPr lang="ru-RU" sz="1600" dirty="0"/>
              <a:t>4. Ходьба свободная</a:t>
            </a:r>
          </a:p>
          <a:p>
            <a:r>
              <a:rPr lang="ru-RU" sz="1600" dirty="0"/>
              <a:t>5. Построение в круг. - Справа друг и слева друг мы веселый круг </a:t>
            </a:r>
            <a:r>
              <a:rPr lang="ru-RU" sz="1600" i="1" dirty="0"/>
              <a:t>(подавать друг другу руку)</a:t>
            </a:r>
            <a:endParaRPr lang="ru-RU" sz="1600" dirty="0"/>
          </a:p>
          <a:p>
            <a:r>
              <a:rPr lang="ru-RU" sz="1600" dirty="0"/>
              <a:t>ОРУ</a:t>
            </a:r>
          </a:p>
          <a:p>
            <a:r>
              <a:rPr lang="ru-RU" sz="1600" dirty="0"/>
              <a:t>1. </a:t>
            </a:r>
            <a:r>
              <a:rPr lang="ru-RU" sz="1600" i="1" dirty="0"/>
              <a:t>«Руки вверх»</a:t>
            </a:r>
            <a:r>
              <a:rPr lang="ru-RU" sz="1600" dirty="0"/>
              <a:t>. И. п.: ноги- пятки вместе, носки врозь, руки внизу. Поднять руки вверх вдох - вниз, </a:t>
            </a:r>
            <a:r>
              <a:rPr lang="ru-RU" sz="1600" dirty="0" err="1"/>
              <a:t>опустить,</a:t>
            </a:r>
            <a:r>
              <a:rPr lang="ru-RU" sz="1600" u="sng" dirty="0" err="1"/>
              <a:t>сказать</a:t>
            </a:r>
            <a:r>
              <a:rPr lang="ru-RU" sz="1600" u="sng" dirty="0"/>
              <a:t> на выдохе</a:t>
            </a:r>
            <a:r>
              <a:rPr lang="ru-RU" sz="1600" dirty="0"/>
              <a:t>: </a:t>
            </a:r>
            <a:r>
              <a:rPr lang="ru-RU" sz="1600" i="1" dirty="0"/>
              <a:t>«</a:t>
            </a:r>
            <a:r>
              <a:rPr lang="ru-RU" sz="1600" i="1" dirty="0" err="1"/>
              <a:t>вни-ии-ииз</a:t>
            </a:r>
            <a:r>
              <a:rPr lang="ru-RU" sz="1600" i="1" dirty="0"/>
              <a:t>»</a:t>
            </a:r>
            <a:r>
              <a:rPr lang="ru-RU" sz="1600" dirty="0"/>
              <a:t>. Повторить 5 раз</a:t>
            </a:r>
          </a:p>
          <a:p>
            <a:r>
              <a:rPr lang="ru-RU" sz="1600" dirty="0"/>
              <a:t>2.</a:t>
            </a:r>
            <a:r>
              <a:rPr lang="ru-RU" sz="1600" i="1" dirty="0"/>
              <a:t>«Наклоны вперед»</a:t>
            </a:r>
            <a:r>
              <a:rPr lang="ru-RU" sz="1600" dirty="0"/>
              <a:t>. И. п.: ноги на ширине плеч, руки на поясе. Наклониться вперед, сказать </a:t>
            </a:r>
            <a:r>
              <a:rPr lang="ru-RU" sz="1600" i="1" dirty="0"/>
              <a:t>«фу-</a:t>
            </a:r>
            <a:r>
              <a:rPr lang="ru-RU" sz="1600" i="1" dirty="0" err="1"/>
              <a:t>уу</a:t>
            </a:r>
            <a:r>
              <a:rPr lang="ru-RU" sz="1600" i="1" dirty="0"/>
              <a:t>-</a:t>
            </a:r>
            <a:r>
              <a:rPr lang="ru-RU" sz="1600" i="1" dirty="0" err="1"/>
              <a:t>уу-уу-уу»</a:t>
            </a:r>
            <a:r>
              <a:rPr lang="ru-RU" sz="1600" dirty="0" err="1"/>
              <a:t>выдох</a:t>
            </a:r>
            <a:r>
              <a:rPr lang="ru-RU" sz="1600" dirty="0"/>
              <a:t>, выпрямиться –вдох. Повторить 6раз</a:t>
            </a:r>
          </a:p>
          <a:p>
            <a:r>
              <a:rPr lang="ru-RU" sz="1600" dirty="0"/>
              <a:t>3.</a:t>
            </a:r>
            <a:r>
              <a:rPr lang="ru-RU" sz="1600" i="1" dirty="0"/>
              <a:t>«Приседание»</a:t>
            </a:r>
            <a:r>
              <a:rPr lang="ru-RU" sz="1600" dirty="0"/>
              <a:t>.И. п.: ноги слегка расставлены, руки на поясе. Присесть, вытянуть руки вперед, сказать </a:t>
            </a:r>
            <a:r>
              <a:rPr lang="ru-RU" sz="1600" i="1" dirty="0"/>
              <a:t>«</a:t>
            </a:r>
            <a:r>
              <a:rPr lang="ru-RU" sz="1600" i="1" dirty="0" err="1"/>
              <a:t>пы</a:t>
            </a:r>
            <a:r>
              <a:rPr lang="ru-RU" sz="1600" i="1" dirty="0"/>
              <a:t>-ы-ы-ы-</a:t>
            </a:r>
            <a:r>
              <a:rPr lang="ru-RU" sz="1600" i="1" dirty="0" err="1"/>
              <a:t>ых</a:t>
            </a:r>
            <a:r>
              <a:rPr lang="ru-RU" sz="1600" i="1" dirty="0"/>
              <a:t>»</a:t>
            </a:r>
            <a:r>
              <a:rPr lang="ru-RU" sz="1600" dirty="0"/>
              <a:t> выдох, вернуться в и. п. - вдох. Повторить 6 раз</a:t>
            </a:r>
          </a:p>
          <a:p>
            <a:r>
              <a:rPr lang="ru-RU" sz="1600" dirty="0"/>
              <a:t>4.</a:t>
            </a:r>
            <a:r>
              <a:rPr lang="ru-RU" sz="1600" i="1" dirty="0"/>
              <a:t>«Полочки»</a:t>
            </a:r>
            <a:r>
              <a:rPr lang="ru-RU" sz="1600" dirty="0"/>
              <a:t> И. п.: ноги- пятки вместе, носки врозь, руки перед грудью согнуты в локтях. </a:t>
            </a:r>
            <a:r>
              <a:rPr lang="ru-RU" sz="1600" u="sng" dirty="0"/>
              <a:t>Развести руки в стороны</a:t>
            </a:r>
            <a:r>
              <a:rPr lang="ru-RU" sz="1600" dirty="0"/>
              <a:t>: </a:t>
            </a:r>
            <a:r>
              <a:rPr lang="ru-RU" sz="1600" i="1" dirty="0"/>
              <a:t>«</a:t>
            </a:r>
            <a:r>
              <a:rPr lang="ru-RU" sz="1600" i="1" dirty="0" err="1"/>
              <a:t>ии</a:t>
            </a:r>
            <a:r>
              <a:rPr lang="ru-RU" sz="1600" i="1" dirty="0"/>
              <a:t>-</a:t>
            </a:r>
            <a:r>
              <a:rPr lang="ru-RU" sz="1600" i="1" dirty="0" err="1"/>
              <a:t>ии</a:t>
            </a:r>
            <a:r>
              <a:rPr lang="ru-RU" sz="1600" i="1" dirty="0"/>
              <a:t>-</a:t>
            </a:r>
            <a:r>
              <a:rPr lang="ru-RU" sz="1600" i="1" dirty="0" err="1"/>
              <a:t>ии</a:t>
            </a:r>
            <a:r>
              <a:rPr lang="ru-RU" sz="1600" i="1" dirty="0"/>
              <a:t>-</a:t>
            </a:r>
            <a:r>
              <a:rPr lang="ru-RU" sz="1600" i="1" dirty="0" err="1"/>
              <a:t>ии</a:t>
            </a:r>
            <a:r>
              <a:rPr lang="ru-RU" sz="1600" i="1" dirty="0"/>
              <a:t>-их»</a:t>
            </a:r>
            <a:r>
              <a:rPr lang="ru-RU" sz="1600" dirty="0"/>
              <a:t>, вернуться и. п. - вдох. Повторить 6 раз</a:t>
            </a:r>
          </a:p>
          <a:p>
            <a:r>
              <a:rPr lang="ru-RU" sz="1600" dirty="0"/>
              <a:t>5.</a:t>
            </a:r>
            <a:r>
              <a:rPr lang="ru-RU" sz="1600" i="1" dirty="0"/>
              <a:t>«Ловим комара»</a:t>
            </a:r>
            <a:r>
              <a:rPr lang="ru-RU" sz="1600" dirty="0"/>
              <a:t> И. п.: ноги слегка расставлены, руки внизу. Прыгнуть, поднять руки и хлопнуть над головой </a:t>
            </a:r>
            <a:r>
              <a:rPr lang="ru-RU" sz="1600" i="1" dirty="0"/>
              <a:t>«хлоп»</a:t>
            </a:r>
            <a:r>
              <a:rPr lang="ru-RU" sz="1600" dirty="0"/>
              <a:t>, вернуться и. п. - выдох. Повторить 6 раз</a:t>
            </a:r>
          </a:p>
          <a:p>
            <a:r>
              <a:rPr lang="ru-RU" sz="1600" dirty="0"/>
              <a:t>Перестроение в колонну. Непродолжительная ходьба. </a:t>
            </a:r>
          </a:p>
          <a:p>
            <a:r>
              <a:rPr lang="ru-RU" sz="1600" b="1" dirty="0"/>
              <a:t>Дыхательное упражнение</a:t>
            </a:r>
            <a:r>
              <a:rPr lang="ru-RU" sz="1600" dirty="0"/>
              <a:t>.</a:t>
            </a:r>
          </a:p>
          <a:p>
            <a:r>
              <a:rPr lang="ru-RU" sz="1600" i="1" dirty="0"/>
              <a:t>«Птички летят»</a:t>
            </a:r>
            <a:r>
              <a:rPr lang="ru-RU" sz="1600" dirty="0"/>
              <a:t>. 1- руки через стороны вверх, вдох через нос. 2-3-4- руки </a:t>
            </a:r>
            <a:r>
              <a:rPr lang="ru-RU" sz="1600" dirty="0" err="1"/>
              <a:t>вниз,</a:t>
            </a:r>
            <a:r>
              <a:rPr lang="ru-RU" sz="1600" u="sng" dirty="0" err="1"/>
              <a:t>выдох</a:t>
            </a:r>
            <a:r>
              <a:rPr lang="ru-RU" sz="1600" u="sng" dirty="0"/>
              <a:t> через </a:t>
            </a:r>
            <a:r>
              <a:rPr lang="ru-RU" sz="1600" u="sng" dirty="0" err="1"/>
              <a:t>нос</a:t>
            </a:r>
            <a:r>
              <a:rPr lang="ru-RU" sz="1600" dirty="0" err="1"/>
              <a:t>:</a:t>
            </a:r>
            <a:r>
              <a:rPr lang="ru-RU" sz="1600" u="sng" dirty="0" err="1"/>
              <a:t>чи-чи-чи</a:t>
            </a:r>
            <a:r>
              <a:rPr lang="ru-RU" sz="1600" dirty="0"/>
              <a:t>:</a:t>
            </a:r>
            <a:r>
              <a:rPr lang="ru-RU" sz="1600" i="1" dirty="0"/>
              <a:t>(на одном выдохе)</a:t>
            </a:r>
            <a:r>
              <a:rPr lang="ru-RU" sz="1600" dirty="0"/>
              <a:t>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70862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345" y="4163095"/>
            <a:ext cx="5628068" cy="28494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9640">
            <a:off x="6377774" y="586157"/>
            <a:ext cx="4392208" cy="30848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4232">
            <a:off x="653827" y="547930"/>
            <a:ext cx="4489692" cy="30561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2" y="4163095"/>
            <a:ext cx="5293216" cy="284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1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9F6F105-928C-456F-8C6F-F9888E550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51" y="112735"/>
            <a:ext cx="11699309" cy="6769992"/>
          </a:xfrm>
        </p:spPr>
        <p:txBody>
          <a:bodyPr>
            <a:normAutofit fontScale="77500" lnSpcReduction="20000"/>
          </a:bodyPr>
          <a:lstStyle/>
          <a:p>
            <a:r>
              <a:rPr lang="ru-RU" sz="2100" b="1" dirty="0"/>
              <a:t>Комплекс№2</a:t>
            </a:r>
          </a:p>
          <a:p>
            <a:r>
              <a:rPr lang="ru-RU" sz="2100" dirty="0"/>
              <a:t>1.</a:t>
            </a:r>
            <a:r>
              <a:rPr lang="ru-RU" sz="2100" i="1" dirty="0"/>
              <a:t>«Топотушки- </a:t>
            </a:r>
            <a:r>
              <a:rPr lang="ru-RU" sz="2100" i="1" dirty="0" err="1"/>
              <a:t>хлопушки»</a:t>
            </a:r>
            <a:r>
              <a:rPr lang="ru-RU" sz="2100" dirty="0" err="1"/>
              <a:t>.</a:t>
            </a:r>
            <a:r>
              <a:rPr lang="ru-RU" sz="2100" u="sng" dirty="0" err="1"/>
              <a:t>Ходьба</a:t>
            </a:r>
            <a:r>
              <a:rPr lang="ru-RU" sz="2100" u="sng" dirty="0"/>
              <a:t> в колонне по- одному</a:t>
            </a:r>
            <a:r>
              <a:rPr lang="ru-RU" sz="2100" dirty="0"/>
              <a:t>: сделать 2 шага, похлопать 2 раза в </a:t>
            </a:r>
            <a:r>
              <a:rPr lang="ru-RU" sz="2100" dirty="0" err="1"/>
              <a:t>ладоши,</a:t>
            </a:r>
            <a:r>
              <a:rPr lang="ru-RU" sz="2100" u="sng" dirty="0" err="1"/>
              <a:t>приговаривая</a:t>
            </a:r>
            <a:r>
              <a:rPr lang="ru-RU" sz="2100" dirty="0"/>
              <a:t>: Топ, топ! Хлоп, хлоп!</a:t>
            </a:r>
          </a:p>
          <a:p>
            <a:r>
              <a:rPr lang="ru-RU" sz="2100" dirty="0"/>
              <a:t>2.</a:t>
            </a:r>
            <a:r>
              <a:rPr lang="ru-RU" sz="2100" i="1" dirty="0"/>
              <a:t>«Каблучок»</a:t>
            </a:r>
            <a:r>
              <a:rPr lang="ru-RU" sz="2100" u="sng" dirty="0"/>
              <a:t>Ходьба на пятках</a:t>
            </a:r>
            <a:r>
              <a:rPr lang="ru-RU" sz="2100" dirty="0"/>
              <a:t>: </a:t>
            </a:r>
            <a:r>
              <a:rPr lang="ru-RU" sz="2100" dirty="0" err="1"/>
              <a:t>Чок</a:t>
            </a:r>
            <a:r>
              <a:rPr lang="ru-RU" sz="2100" dirty="0"/>
              <a:t>, </a:t>
            </a:r>
            <a:r>
              <a:rPr lang="ru-RU" sz="2100" dirty="0" err="1"/>
              <a:t>чок</a:t>
            </a:r>
            <a:r>
              <a:rPr lang="ru-RU" sz="2100" dirty="0"/>
              <a:t>, </a:t>
            </a:r>
            <a:r>
              <a:rPr lang="ru-RU" sz="2100" dirty="0" err="1"/>
              <a:t>чок</a:t>
            </a:r>
            <a:r>
              <a:rPr lang="ru-RU" sz="2100" dirty="0"/>
              <a:t>!</a:t>
            </a:r>
          </a:p>
          <a:p>
            <a:r>
              <a:rPr lang="ru-RU" sz="2100" dirty="0"/>
              <a:t>3.</a:t>
            </a:r>
            <a:r>
              <a:rPr lang="ru-RU" sz="2100" i="1" dirty="0"/>
              <a:t>«Петушок»</a:t>
            </a:r>
            <a:r>
              <a:rPr lang="ru-RU" sz="2100" dirty="0"/>
              <a:t> Ходьба с высоким подниманием колена, с хлопком по бё</a:t>
            </a:r>
            <a:r>
              <a:rPr lang="ru-RU" sz="2100" u="sng" dirty="0"/>
              <a:t>драм</a:t>
            </a:r>
            <a:r>
              <a:rPr lang="ru-RU" sz="2100" dirty="0"/>
              <a:t>: Ку-ка-ре-ку, Ку-ка-ре-ку,</a:t>
            </a:r>
          </a:p>
          <a:p>
            <a:r>
              <a:rPr lang="ru-RU" sz="2100" dirty="0"/>
              <a:t>4. Легкий бег на носках</a:t>
            </a:r>
          </a:p>
          <a:p>
            <a:r>
              <a:rPr lang="ru-RU" sz="2100" dirty="0"/>
              <a:t>5. Спокойная ходьба.</a:t>
            </a:r>
          </a:p>
          <a:p>
            <a:r>
              <a:rPr lang="ru-RU" sz="2100" dirty="0"/>
              <a:t>6. Перестроение в 2 звена.</a:t>
            </a:r>
          </a:p>
          <a:p>
            <a:r>
              <a:rPr lang="ru-RU" sz="2100" dirty="0"/>
              <a:t>Я и друг, а вместе- пара.</a:t>
            </a:r>
          </a:p>
          <a:p>
            <a:r>
              <a:rPr lang="ru-RU" sz="2100" dirty="0"/>
              <a:t>Поскорее в строй вставай</a:t>
            </a:r>
          </a:p>
          <a:p>
            <a:r>
              <a:rPr lang="ru-RU" sz="2100" dirty="0"/>
              <a:t>И зарядку начинай!</a:t>
            </a:r>
          </a:p>
          <a:p>
            <a:r>
              <a:rPr lang="ru-RU" sz="2100" dirty="0"/>
              <a:t>ОРУ</a:t>
            </a:r>
          </a:p>
          <a:p>
            <a:r>
              <a:rPr lang="ru-RU" sz="2100" dirty="0"/>
              <a:t>1.</a:t>
            </a:r>
            <a:r>
              <a:rPr lang="ru-RU" sz="2100" i="1" dirty="0"/>
              <a:t>«Руки вперед, вверх»</a:t>
            </a:r>
            <a:r>
              <a:rPr lang="ru-RU" sz="2100" dirty="0"/>
              <a:t>. И. п.: ноги- пятки вместе, носки врозь, руки внизу. Поднять руки вперед, вверх, посмотреть на них, сделать вдох, вернуться и. п. - выдох </a:t>
            </a:r>
            <a:r>
              <a:rPr lang="ru-RU" sz="2100" i="1" dirty="0"/>
              <a:t>«</a:t>
            </a:r>
            <a:r>
              <a:rPr lang="ru-RU" sz="2100" i="1" dirty="0" err="1"/>
              <a:t>ии-ии-ии-ии-ии</a:t>
            </a:r>
            <a:r>
              <a:rPr lang="ru-RU" sz="2100" i="1" dirty="0"/>
              <a:t>»</a:t>
            </a:r>
            <a:r>
              <a:rPr lang="ru-RU" sz="2100" dirty="0"/>
              <a:t>. Повторить 5 раз</a:t>
            </a:r>
          </a:p>
          <a:p>
            <a:r>
              <a:rPr lang="ru-RU" sz="2100" dirty="0"/>
              <a:t>2. </a:t>
            </a:r>
            <a:r>
              <a:rPr lang="ru-RU" sz="2100" i="1" dirty="0"/>
              <a:t>«</a:t>
            </a:r>
            <a:r>
              <a:rPr lang="ru-RU" sz="2100" i="1" dirty="0" err="1"/>
              <a:t>Качели»</a:t>
            </a:r>
            <a:r>
              <a:rPr lang="ru-RU" sz="2100" dirty="0" err="1"/>
              <a:t>.И</a:t>
            </a:r>
            <a:r>
              <a:rPr lang="ru-RU" sz="2100" dirty="0"/>
              <a:t>. п.: ноги на ширине плеч, руки на поясе. Наклониться вправо, сказать </a:t>
            </a:r>
            <a:r>
              <a:rPr lang="ru-RU" sz="2100" i="1" dirty="0"/>
              <a:t>«вправо»</a:t>
            </a:r>
            <a:r>
              <a:rPr lang="ru-RU" sz="2100" dirty="0"/>
              <a:t>, выпрямиться- вдох. Выполнить те же движения влево. Повторить 6 раз</a:t>
            </a:r>
          </a:p>
          <a:p>
            <a:r>
              <a:rPr lang="ru-RU" sz="2100" dirty="0"/>
              <a:t>3. </a:t>
            </a:r>
            <a:r>
              <a:rPr lang="ru-RU" sz="2100" i="1" dirty="0"/>
              <a:t>«</a:t>
            </a:r>
            <a:r>
              <a:rPr lang="ru-RU" sz="2100" i="1" dirty="0" err="1"/>
              <a:t>Приседания»</a:t>
            </a:r>
            <a:r>
              <a:rPr lang="ru-RU" sz="2100" dirty="0" err="1"/>
              <a:t>.И</a:t>
            </a:r>
            <a:r>
              <a:rPr lang="ru-RU" sz="2100" dirty="0"/>
              <a:t>. п.: ноги пятки вместе, носки врозь, руки а поясе. Присесть, хлопнуть по коленкам </a:t>
            </a:r>
            <a:r>
              <a:rPr lang="ru-RU" sz="2100" i="1" dirty="0"/>
              <a:t>«та-а-</a:t>
            </a:r>
            <a:r>
              <a:rPr lang="ru-RU" sz="2100" i="1" dirty="0" err="1"/>
              <a:t>ак</a:t>
            </a:r>
            <a:r>
              <a:rPr lang="ru-RU" sz="2100" i="1" dirty="0"/>
              <a:t>»</a:t>
            </a:r>
            <a:r>
              <a:rPr lang="ru-RU" sz="2100" dirty="0"/>
              <a:t>, встать- вдох. Повторить 5 раз.</a:t>
            </a:r>
          </a:p>
          <a:p>
            <a:r>
              <a:rPr lang="ru-RU" sz="2100" dirty="0"/>
              <a:t>4. </a:t>
            </a:r>
            <a:r>
              <a:rPr lang="ru-RU" sz="2100" i="1" dirty="0"/>
              <a:t>«Наклоны </a:t>
            </a:r>
            <a:r>
              <a:rPr lang="ru-RU" sz="2100" i="1" dirty="0" err="1"/>
              <a:t>вперед»</a:t>
            </a:r>
            <a:r>
              <a:rPr lang="ru-RU" sz="2100" dirty="0" err="1"/>
              <a:t>.И</a:t>
            </a:r>
            <a:r>
              <a:rPr lang="ru-RU" sz="2100" dirty="0"/>
              <a:t>. п.: ноги на ширине плеч, руки за головой. Наклониться вперед </a:t>
            </a:r>
            <a:r>
              <a:rPr lang="ru-RU" sz="2100" i="1" dirty="0"/>
              <a:t>«у-у-у-у-у-ух»</a:t>
            </a:r>
            <a:r>
              <a:rPr lang="ru-RU" sz="2100" dirty="0"/>
              <a:t>, выпрямиться- вдох. Повторить 6р.</a:t>
            </a:r>
          </a:p>
          <a:p>
            <a:r>
              <a:rPr lang="ru-RU" sz="2100" dirty="0"/>
              <a:t>5. </a:t>
            </a:r>
            <a:r>
              <a:rPr lang="ru-RU" sz="2100" i="1" dirty="0"/>
              <a:t>«</a:t>
            </a:r>
            <a:r>
              <a:rPr lang="ru-RU" sz="2100" i="1" dirty="0" err="1"/>
              <a:t>Прыжки»</a:t>
            </a:r>
            <a:r>
              <a:rPr lang="ru-RU" sz="2100" dirty="0" err="1"/>
              <a:t>.И</a:t>
            </a:r>
            <a:r>
              <a:rPr lang="ru-RU" sz="2100" dirty="0"/>
              <a:t>. п.: ноги параллельно, руки на поясе. Сделать 8 прыжков, походить на месте и вновь прыгнуть 8 раз. Повторить 2 раза.</a:t>
            </a:r>
          </a:p>
          <a:p>
            <a:r>
              <a:rPr lang="ru-RU" sz="2100" dirty="0"/>
              <a:t>Перестроение из звеньев в колонну. Ходьба.</a:t>
            </a:r>
          </a:p>
          <a:p>
            <a:r>
              <a:rPr lang="ru-RU" sz="2100" b="1" dirty="0"/>
              <a:t>Дыхательное упражнение </a:t>
            </a:r>
            <a:r>
              <a:rPr lang="ru-RU" sz="2100" i="1" dirty="0"/>
              <a:t>«Куры»</a:t>
            </a:r>
            <a:r>
              <a:rPr lang="ru-RU" sz="2100" dirty="0"/>
              <a:t>. Дети стоят, наклонившись пониже, свободно свесив руки- «крылья! И опустив голову. Произносят </a:t>
            </a:r>
            <a:r>
              <a:rPr lang="ru-RU" sz="2100" i="1" dirty="0"/>
              <a:t>«</a:t>
            </a:r>
            <a:r>
              <a:rPr lang="ru-RU" sz="2100" i="1" dirty="0" err="1"/>
              <a:t>тах-тах-тах</a:t>
            </a:r>
            <a:r>
              <a:rPr lang="ru-RU" sz="2100" i="1" dirty="0"/>
              <a:t>»</a:t>
            </a:r>
            <a:r>
              <a:rPr lang="ru-RU" sz="2100" dirty="0"/>
              <a:t>, одновременно похлопывая себя по коленям- выдох, выпрямляясь, поднимают руки к плечам- вдох.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5099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1894">
            <a:off x="6429807" y="595226"/>
            <a:ext cx="4899383" cy="27559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948" y="3945765"/>
            <a:ext cx="5177307" cy="29122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1774">
            <a:off x="548530" y="545717"/>
            <a:ext cx="5016610" cy="28218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8" y="3945765"/>
            <a:ext cx="5177307" cy="291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2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132368B-0303-4978-B5C8-11655E273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364" y="137786"/>
            <a:ext cx="11799518" cy="6450904"/>
          </a:xfrm>
        </p:spPr>
        <p:txBody>
          <a:bodyPr>
            <a:normAutofit fontScale="25000" lnSpcReduction="20000"/>
          </a:bodyPr>
          <a:lstStyle/>
          <a:p>
            <a:endParaRPr lang="ru-RU" sz="6400" b="1" dirty="0"/>
          </a:p>
          <a:p>
            <a:r>
              <a:rPr lang="ru-RU" sz="6400" b="1" dirty="0"/>
              <a:t>Комплекс №3</a:t>
            </a:r>
          </a:p>
          <a:p>
            <a:r>
              <a:rPr lang="ru-RU" sz="6400" dirty="0"/>
              <a:t>1.</a:t>
            </a:r>
            <a:r>
              <a:rPr lang="ru-RU" sz="6400" i="1" dirty="0"/>
              <a:t>«Марш»</a:t>
            </a:r>
            <a:r>
              <a:rPr lang="ru-RU" sz="6400" dirty="0"/>
              <a:t> Ходьба. - Раз, два, раз, два, шагает дружно детвора.</a:t>
            </a:r>
          </a:p>
          <a:p>
            <a:r>
              <a:rPr lang="ru-RU" sz="6400" dirty="0"/>
              <a:t>2. </a:t>
            </a:r>
            <a:r>
              <a:rPr lang="ru-RU" sz="6400" i="1" dirty="0"/>
              <a:t>«Дождик»</a:t>
            </a:r>
            <a:r>
              <a:rPr lang="ru-RU" sz="6400" dirty="0"/>
              <a:t> Ходьба с хлопками над головой- </a:t>
            </a:r>
            <a:r>
              <a:rPr lang="ru-RU" sz="6400" i="1" dirty="0"/>
              <a:t>«тук, тук, тук!»</a:t>
            </a:r>
            <a:endParaRPr lang="ru-RU" sz="6400" dirty="0"/>
          </a:p>
          <a:p>
            <a:r>
              <a:rPr lang="ru-RU" sz="6400" dirty="0"/>
              <a:t>3.</a:t>
            </a:r>
            <a:r>
              <a:rPr lang="ru-RU" sz="6400" i="1" dirty="0"/>
              <a:t>«Через лужи»</a:t>
            </a:r>
            <a:r>
              <a:rPr lang="ru-RU" sz="6400" dirty="0"/>
              <a:t> Ходьба приставным шагом вправо. - </a:t>
            </a:r>
            <a:r>
              <a:rPr lang="ru-RU" sz="6400" i="1" dirty="0"/>
              <a:t>«Боком, боком»</a:t>
            </a:r>
            <a:endParaRPr lang="ru-RU" sz="6400" dirty="0"/>
          </a:p>
          <a:p>
            <a:r>
              <a:rPr lang="ru-RU" sz="6400" dirty="0"/>
              <a:t>4. Медленный и быстрый бег. - Друг за другом, ровным кругом, всё бегом, бегом, бегом, и кругом, кругом, кругом.</a:t>
            </a:r>
          </a:p>
          <a:p>
            <a:r>
              <a:rPr lang="ru-RU" sz="6400" dirty="0"/>
              <a:t>Тише, тише, не спешите, и теперь легко бегите!</a:t>
            </a:r>
          </a:p>
          <a:p>
            <a:r>
              <a:rPr lang="ru-RU" sz="6400" dirty="0"/>
              <a:t>5. Ходьба с перестроением. - А теперь, дружок, иди, пару ты себе возьми! Эй, дружок, не ленись, в две колонны становись!</a:t>
            </a:r>
          </a:p>
          <a:p>
            <a:r>
              <a:rPr lang="ru-RU" sz="6400" dirty="0"/>
              <a:t>ОРУ</a:t>
            </a:r>
          </a:p>
          <a:p>
            <a:r>
              <a:rPr lang="ru-RU" sz="6400" dirty="0"/>
              <a:t>1.</a:t>
            </a:r>
            <a:r>
              <a:rPr lang="ru-RU" sz="6400" i="1" dirty="0"/>
              <a:t>«Раскачивание </a:t>
            </a:r>
            <a:r>
              <a:rPr lang="ru-RU" sz="6400" i="1" dirty="0" err="1"/>
              <a:t>рук»</a:t>
            </a:r>
            <a:r>
              <a:rPr lang="ru-RU" sz="6400" dirty="0" err="1"/>
              <a:t>.И</a:t>
            </a:r>
            <a:r>
              <a:rPr lang="ru-RU" sz="6400" dirty="0"/>
              <a:t>. п.: ноги- пятки вместе, носки врозь, руки внизу. Раскачивание руками вперед- назад </a:t>
            </a:r>
            <a:r>
              <a:rPr lang="ru-RU" sz="6400" i="1" dirty="0"/>
              <a:t>«Ой- да»</a:t>
            </a:r>
            <a:r>
              <a:rPr lang="ru-RU" sz="6400" dirty="0"/>
              <a:t>, после нескольких движений вернуться в и. п. Повторить 5раз.</a:t>
            </a:r>
          </a:p>
          <a:p>
            <a:r>
              <a:rPr lang="ru-RU" sz="6400" dirty="0"/>
              <a:t>2. </a:t>
            </a:r>
            <a:r>
              <a:rPr lang="ru-RU" sz="6400" i="1" dirty="0"/>
              <a:t>«Повороты с разведением рук в </a:t>
            </a:r>
            <a:r>
              <a:rPr lang="ru-RU" sz="6400" i="1" dirty="0" err="1"/>
              <a:t>стороны»</a:t>
            </a:r>
            <a:r>
              <a:rPr lang="ru-RU" sz="6400" dirty="0" err="1"/>
              <a:t>.И</a:t>
            </a:r>
            <a:r>
              <a:rPr lang="ru-RU" sz="6400" dirty="0"/>
              <a:t>. п.: ноги на ширине плеч, руки за головой. Повернуться вправо, развести руки в стороны </a:t>
            </a:r>
            <a:r>
              <a:rPr lang="ru-RU" sz="6400" i="1" dirty="0"/>
              <a:t>«вправо»</a:t>
            </a:r>
            <a:r>
              <a:rPr lang="ru-RU" sz="6400" dirty="0"/>
              <a:t>, выпрямиться, выполнить движение влево. Повторить 6раз.</a:t>
            </a:r>
          </a:p>
          <a:p>
            <a:r>
              <a:rPr lang="ru-RU" sz="6400" dirty="0"/>
              <a:t>3. </a:t>
            </a:r>
            <a:r>
              <a:rPr lang="ru-RU" sz="6400" i="1" dirty="0"/>
              <a:t>«</a:t>
            </a:r>
            <a:r>
              <a:rPr lang="ru-RU" sz="6400" i="1" dirty="0" err="1"/>
              <a:t>Ножницы»</a:t>
            </a:r>
            <a:r>
              <a:rPr lang="ru-RU" sz="6400" dirty="0" err="1"/>
              <a:t>.И</a:t>
            </a:r>
            <a:r>
              <a:rPr lang="ru-RU" sz="6400" dirty="0"/>
              <a:t>. п.: ноги- пятки вместе, носки врозь, руки в стороны. Скрестить прямые руки перед собой, сказать </a:t>
            </a:r>
            <a:r>
              <a:rPr lang="ru-RU" sz="6400" i="1" dirty="0"/>
              <a:t>«ж-ж-ж»</a:t>
            </a:r>
            <a:r>
              <a:rPr lang="ru-RU" sz="6400" dirty="0"/>
              <a:t>, развести руки в стороны вдох. Повторить 6раз.</a:t>
            </a:r>
          </a:p>
          <a:p>
            <a:r>
              <a:rPr lang="ru-RU" sz="6400" dirty="0"/>
              <a:t>4. </a:t>
            </a:r>
            <a:r>
              <a:rPr lang="ru-RU" sz="6400" i="1" dirty="0"/>
              <a:t>«Наклоны вперед»</a:t>
            </a:r>
            <a:r>
              <a:rPr lang="ru-RU" sz="6400" dirty="0"/>
              <a:t> И. п.: сидя, ноги в стороны, руки сзади на полу. Наклониться вперед, достать руками носки ног </a:t>
            </a:r>
            <a:r>
              <a:rPr lang="ru-RU" sz="6400" i="1" dirty="0"/>
              <a:t>«во-о-о-о-о-т»</a:t>
            </a:r>
            <a:r>
              <a:rPr lang="ru-RU" sz="6400" dirty="0"/>
              <a:t>, вернуться в и. п. - вдох. Повторить 5 раз.</a:t>
            </a:r>
          </a:p>
          <a:p>
            <a:r>
              <a:rPr lang="ru-RU" sz="6400" dirty="0"/>
              <a:t>5. </a:t>
            </a:r>
            <a:r>
              <a:rPr lang="ru-RU" sz="6400" i="1" dirty="0"/>
              <a:t>«Прыжки»</a:t>
            </a:r>
            <a:r>
              <a:rPr lang="ru-RU" sz="6400" dirty="0"/>
              <a:t>. И. п.: ноги параллельно, руки на поясе. Сделать 8 прыжков, походить на месте и вновь прыгнуть 8 раз. Повторить 2 раза.</a:t>
            </a:r>
          </a:p>
          <a:p>
            <a:r>
              <a:rPr lang="ru-RU" sz="6400" dirty="0"/>
              <a:t>Перестроение из звеньев в колонну. Ходьба.</a:t>
            </a:r>
          </a:p>
          <a:p>
            <a:r>
              <a:rPr lang="ru-RU" sz="6400" b="1" dirty="0"/>
              <a:t>Дыхательное упражнение </a:t>
            </a:r>
            <a:r>
              <a:rPr lang="ru-RU" sz="6400" i="1" dirty="0"/>
              <a:t>«Гуси летят»</a:t>
            </a:r>
            <a:r>
              <a:rPr lang="ru-RU" sz="6400" dirty="0"/>
              <a:t>.</a:t>
            </a:r>
          </a:p>
          <a:p>
            <a:r>
              <a:rPr lang="ru-RU" sz="6400" dirty="0"/>
              <a:t>Медленно и плавно ходим по залу, взмахивая руками, как гуси; руки- крылья на вдохе поднимаем, на выдохе опускаем, произнося </a:t>
            </a:r>
            <a:r>
              <a:rPr lang="ru-RU" sz="6400" i="1" dirty="0"/>
              <a:t>«га-а-а-а-а-а»</a:t>
            </a:r>
            <a:r>
              <a:rPr lang="ru-RU" sz="6400" dirty="0"/>
              <a:t>, (</a:t>
            </a:r>
            <a:r>
              <a:rPr lang="ru-RU" sz="6400" dirty="0" err="1"/>
              <a:t>го</a:t>
            </a:r>
            <a:r>
              <a:rPr lang="ru-RU" sz="6400" dirty="0"/>
              <a:t>-о-о-о-о-о, </a:t>
            </a:r>
            <a:r>
              <a:rPr lang="ru-RU" sz="6400" i="1" dirty="0"/>
              <a:t>(</a:t>
            </a:r>
            <a:r>
              <a:rPr lang="ru-RU" sz="6400" i="1" dirty="0" err="1"/>
              <a:t>гу</a:t>
            </a:r>
            <a:r>
              <a:rPr lang="ru-RU" sz="6400" i="1" dirty="0"/>
              <a:t>-у-у-у-у-у)</a:t>
            </a:r>
            <a:r>
              <a:rPr lang="ru-RU" sz="6400" dirty="0"/>
              <a:t>.Выдох должен быть намного длиннее вдоха.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445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56" y="3793633"/>
            <a:ext cx="5447763" cy="30643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75" y="3793633"/>
            <a:ext cx="5236692" cy="29456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4860">
            <a:off x="6517279" y="362481"/>
            <a:ext cx="5290355" cy="2975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8520">
            <a:off x="449265" y="321027"/>
            <a:ext cx="5437746" cy="305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5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3D208B3-5AEA-48F4-A78B-7935331DF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942" y="200416"/>
            <a:ext cx="11824570" cy="6388274"/>
          </a:xfrm>
        </p:spPr>
        <p:txBody>
          <a:bodyPr>
            <a:normAutofit fontScale="92500" lnSpcReduction="10000"/>
          </a:bodyPr>
          <a:lstStyle/>
          <a:p>
            <a:endParaRPr lang="ru-RU" sz="1600" dirty="0"/>
          </a:p>
          <a:p>
            <a:r>
              <a:rPr lang="ru-RU" sz="1600" b="1" dirty="0"/>
              <a:t>Комплекс №4 с флажками</a:t>
            </a:r>
          </a:p>
          <a:p>
            <a:r>
              <a:rPr lang="ru-RU" sz="1600" dirty="0"/>
              <a:t>1.</a:t>
            </a:r>
            <a:r>
              <a:rPr lang="ru-RU" sz="1600" i="1" dirty="0"/>
              <a:t>«Молоточки»</a:t>
            </a:r>
            <a:r>
              <a:rPr lang="ru-RU" sz="1600" dirty="0"/>
              <a:t>.</a:t>
            </a:r>
            <a:r>
              <a:rPr lang="ru-RU" sz="1600" u="sng" dirty="0"/>
              <a:t>Ходьба в колонне по одному</a:t>
            </a:r>
            <a:r>
              <a:rPr lang="ru-RU" sz="1600" dirty="0"/>
              <a:t>: </a:t>
            </a:r>
            <a:r>
              <a:rPr lang="ru-RU" sz="1600" i="1" dirty="0"/>
              <a:t>«Стук, стук, стук!»</a:t>
            </a:r>
            <a:endParaRPr lang="ru-RU" sz="1600" dirty="0"/>
          </a:p>
          <a:p>
            <a:r>
              <a:rPr lang="ru-RU" sz="1600" dirty="0"/>
              <a:t>2.</a:t>
            </a:r>
            <a:r>
              <a:rPr lang="ru-RU" sz="1600" i="1" dirty="0"/>
              <a:t>«Комары»</a:t>
            </a:r>
            <a:r>
              <a:rPr lang="ru-RU" sz="1600" dirty="0"/>
              <a:t>. Ходьба с </a:t>
            </a:r>
            <a:r>
              <a:rPr lang="ru-RU" sz="1600" dirty="0" err="1"/>
              <a:t>хлопками.</a:t>
            </a:r>
            <a:r>
              <a:rPr lang="ru-RU" sz="1600" u="sng" dirty="0" err="1"/>
              <a:t>Над</a:t>
            </a:r>
            <a:r>
              <a:rPr lang="ru-RU" sz="1600" u="sng" dirty="0"/>
              <a:t> головой в такт шагу</a:t>
            </a:r>
            <a:r>
              <a:rPr lang="ru-RU" sz="1600" dirty="0"/>
              <a:t>: </a:t>
            </a:r>
            <a:r>
              <a:rPr lang="ru-RU" sz="1600" i="1" dirty="0"/>
              <a:t>«Хлоп, хлоп!»</a:t>
            </a:r>
            <a:endParaRPr lang="ru-RU" sz="1600" dirty="0"/>
          </a:p>
          <a:p>
            <a:r>
              <a:rPr lang="ru-RU" sz="1600" dirty="0"/>
              <a:t>3.</a:t>
            </a:r>
            <a:r>
              <a:rPr lang="ru-RU" sz="1600" i="1" dirty="0"/>
              <a:t>«Медведи» </a:t>
            </a:r>
            <a:r>
              <a:rPr lang="ru-RU" sz="1600" u="sng" dirty="0"/>
              <a:t>Ходьба на внешней стороне стопы</a:t>
            </a:r>
            <a:r>
              <a:rPr lang="ru-RU" sz="1600" dirty="0"/>
              <a:t>: </a:t>
            </a:r>
            <a:r>
              <a:rPr lang="ru-RU" sz="1600" i="1" dirty="0"/>
              <a:t>«Тяп, тяп, тяп!»</a:t>
            </a:r>
            <a:endParaRPr lang="ru-RU" sz="1600" dirty="0"/>
          </a:p>
          <a:p>
            <a:r>
              <a:rPr lang="ru-RU" sz="1600" dirty="0"/>
              <a:t>4.</a:t>
            </a:r>
            <a:r>
              <a:rPr lang="ru-RU" sz="1600" i="1" dirty="0"/>
              <a:t>«Через ручеек» </a:t>
            </a:r>
            <a:r>
              <a:rPr lang="ru-RU" sz="1600" u="sng" dirty="0"/>
              <a:t>Прыжки с продвижением вперед</a:t>
            </a:r>
            <a:r>
              <a:rPr lang="ru-RU" sz="1600" dirty="0"/>
              <a:t>: </a:t>
            </a:r>
            <a:r>
              <a:rPr lang="ru-RU" sz="1600" i="1" dirty="0"/>
              <a:t>«Прыг, прыг, прыг!»</a:t>
            </a:r>
            <a:endParaRPr lang="ru-RU" sz="1600" dirty="0"/>
          </a:p>
          <a:p>
            <a:r>
              <a:rPr lang="ru-RU" sz="1600" dirty="0"/>
              <a:t>5.</a:t>
            </a:r>
            <a:r>
              <a:rPr lang="ru-RU" sz="1600" i="1" dirty="0"/>
              <a:t>«Речка бежит» </a:t>
            </a:r>
            <a:r>
              <a:rPr lang="ru-RU" sz="1600" u="sng" dirty="0"/>
              <a:t>Легкий бег</a:t>
            </a:r>
            <a:r>
              <a:rPr lang="ru-RU" sz="1600" dirty="0"/>
              <a:t>: </a:t>
            </a:r>
            <a:r>
              <a:rPr lang="ru-RU" sz="1600" i="1" dirty="0"/>
              <a:t>«Буль, буль, буль!»</a:t>
            </a:r>
            <a:endParaRPr lang="ru-RU" sz="1600" dirty="0"/>
          </a:p>
          <a:p>
            <a:r>
              <a:rPr lang="ru-RU" sz="1600" dirty="0"/>
              <a:t>Ходьба- перестроение. 1,2,1,2, Перестройся, детвора! Эй, дружок, не ленись! В три колонны становись! </a:t>
            </a:r>
            <a:r>
              <a:rPr lang="ru-RU" sz="1600" i="1" dirty="0"/>
              <a:t>(раздача флажков)</a:t>
            </a:r>
            <a:r>
              <a:rPr lang="ru-RU" sz="1600" dirty="0"/>
              <a:t>.</a:t>
            </a:r>
          </a:p>
          <a:p>
            <a:r>
              <a:rPr lang="ru-RU" sz="1600" dirty="0"/>
              <a:t>ОРУ с флажками</a:t>
            </a:r>
          </a:p>
          <a:p>
            <a:r>
              <a:rPr lang="ru-RU" sz="1600" dirty="0"/>
              <a:t>1.</a:t>
            </a:r>
            <a:r>
              <a:rPr lang="ru-RU" sz="1600" i="1" dirty="0"/>
              <a:t>«Мельница»</a:t>
            </a:r>
            <a:r>
              <a:rPr lang="ru-RU" sz="1600" dirty="0"/>
              <a:t>. И. п.: ноги- пятки вместе, носки врозь, флажки визу, вдоль туловища. Вращение руками вперед-2 раза, вернуться в и. п., вращение руками назад- 2 раза, вернуться в и. п. Повторить 5 раз.</a:t>
            </a:r>
          </a:p>
          <a:p>
            <a:r>
              <a:rPr lang="ru-RU" sz="1600" dirty="0"/>
              <a:t>2.</a:t>
            </a:r>
            <a:r>
              <a:rPr lang="ru-RU" sz="1600" i="1" dirty="0"/>
              <a:t>«Повороты в стороны»</a:t>
            </a:r>
            <a:r>
              <a:rPr lang="ru-RU" sz="1600" dirty="0"/>
              <a:t>. И. п.: ноги на ширине плеч, флажки внизу. Повернуться вправо, развести флажки в стороны, сказать </a:t>
            </a:r>
            <a:r>
              <a:rPr lang="ru-RU" sz="1600" i="1" dirty="0"/>
              <a:t>«Вправо» </a:t>
            </a:r>
            <a:r>
              <a:rPr lang="ru-RU" sz="1600" dirty="0"/>
              <a:t>выдох, выпрямиться. Выполнить те же движения влево. Повторить 6 раз.</a:t>
            </a:r>
          </a:p>
          <a:p>
            <a:r>
              <a:rPr lang="ru-RU" sz="1600" dirty="0"/>
              <a:t>3. </a:t>
            </a:r>
            <a:r>
              <a:rPr lang="ru-RU" sz="1600" i="1" dirty="0"/>
              <a:t>«Наклоны с флажками»</a:t>
            </a:r>
            <a:r>
              <a:rPr lang="ru-RU" sz="1600" dirty="0"/>
              <a:t>. И. п.: тоже. Наклониться вперед, отвести руки с флажками назад </a:t>
            </a:r>
            <a:r>
              <a:rPr lang="ru-RU" sz="1600" i="1" dirty="0"/>
              <a:t>«а-а-а-ах»</a:t>
            </a:r>
            <a:r>
              <a:rPr lang="ru-RU" sz="1600" dirty="0"/>
              <a:t> выдох, вернуться в и. п. - вдох. Повторить. 6 раз.</a:t>
            </a:r>
          </a:p>
          <a:p>
            <a:r>
              <a:rPr lang="ru-RU" sz="1600" dirty="0"/>
              <a:t>4.</a:t>
            </a:r>
            <a:r>
              <a:rPr lang="ru-RU" sz="1600" i="1" dirty="0"/>
              <a:t>«Приседание»</a:t>
            </a:r>
            <a:r>
              <a:rPr lang="ru-RU" sz="1600" dirty="0"/>
              <a:t>. И. п.: ноги – пятки вместе, носки врозь, флажки внизу. Присесть, вытянуть флажки вперед, сказать </a:t>
            </a:r>
            <a:r>
              <a:rPr lang="ru-RU" sz="1600" i="1" dirty="0"/>
              <a:t>«сесть»</a:t>
            </a:r>
            <a:r>
              <a:rPr lang="ru-RU" sz="1600" dirty="0"/>
              <a:t> выдох, вернуться в и. п. - вдох. Повторить 7раз.</a:t>
            </a:r>
          </a:p>
          <a:p>
            <a:r>
              <a:rPr lang="ru-RU" sz="1600" dirty="0"/>
              <a:t>5.</a:t>
            </a:r>
            <a:r>
              <a:rPr lang="ru-RU" sz="1600" i="1" dirty="0"/>
              <a:t>«Ножницы»</a:t>
            </a:r>
            <a:r>
              <a:rPr lang="ru-RU" sz="1600" dirty="0"/>
              <a:t>. И. п.: ноги – пятки вместе, носки врозь, руки в стороны. Скрестить прямые руки с флажками перед собой, сказать </a:t>
            </a:r>
            <a:r>
              <a:rPr lang="ru-RU" sz="1600" i="1" dirty="0"/>
              <a:t>«ж-ж-ж»</a:t>
            </a:r>
            <a:r>
              <a:rPr lang="ru-RU" sz="1600" dirty="0"/>
              <a:t> выдох, развести руки в стороны – вдох. Повторить 6 раз.</a:t>
            </a:r>
          </a:p>
          <a:p>
            <a:r>
              <a:rPr lang="ru-RU" sz="1600" dirty="0"/>
              <a:t>Перестроение из звеньев в колонну. Ходьба. </a:t>
            </a:r>
          </a:p>
          <a:p>
            <a:r>
              <a:rPr lang="ru-RU" sz="1600" b="1" dirty="0"/>
              <a:t>Дыхательное упражнение</a:t>
            </a:r>
            <a:r>
              <a:rPr lang="ru-RU" sz="1600" dirty="0"/>
              <a:t>. </a:t>
            </a:r>
            <a:r>
              <a:rPr lang="ru-RU" sz="1600" i="1" dirty="0"/>
              <a:t>«Шарик сдувается»</a:t>
            </a:r>
            <a:r>
              <a:rPr lang="ru-RU" sz="1600" dirty="0"/>
              <a:t>.</a:t>
            </a:r>
          </a:p>
          <a:p>
            <a:r>
              <a:rPr lang="ru-RU" sz="1600" dirty="0"/>
              <a:t>Сделать легкий вдох – руки в стороны, </a:t>
            </a:r>
            <a:r>
              <a:rPr lang="ru-RU" sz="1600" b="1" dirty="0"/>
              <a:t>выдыхая</a:t>
            </a:r>
            <a:r>
              <a:rPr lang="ru-RU" sz="1600" dirty="0"/>
              <a:t>, показать, как медленно выходит воздух из шарика- </a:t>
            </a:r>
            <a:r>
              <a:rPr lang="ru-RU" sz="1600" i="1" dirty="0"/>
              <a:t>«с-с-с-с-с-с-с»</a:t>
            </a:r>
            <a:r>
              <a:rPr lang="ru-RU" sz="1600" dirty="0"/>
              <a:t>, руки сближаются перед грудью.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4792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93</Words>
  <Application>Microsoft Office PowerPoint</Application>
  <PresentationFormat>Широкоэкранный</PresentationFormat>
  <Paragraphs>79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Times New Roman</vt:lpstr>
      <vt:lpstr>Тема Office</vt:lpstr>
      <vt:lpstr>Муниципальное дошкольное образовательное учреждение «Детский сад №32 Дзержинского района Волгограда»  Логопедические зарядки в коррекционной работе с детьми с ОНР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«Детский сад №32 Дзержинского района Волгограда»  Логопедические зарядки в коррекционной работе с детьми с ОНР</dc:title>
  <dc:creator>Елена</dc:creator>
  <cp:lastModifiedBy>Учетная запись Майкрософт</cp:lastModifiedBy>
  <cp:revision>16</cp:revision>
  <dcterms:created xsi:type="dcterms:W3CDTF">2021-01-04T14:09:31Z</dcterms:created>
  <dcterms:modified xsi:type="dcterms:W3CDTF">2021-02-15T11:26:00Z</dcterms:modified>
</cp:coreProperties>
</file>