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1ACD-15D6-41C8-ABB0-55FA370E6E3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E7DB-03FD-4DFD-B646-D2277062CF7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1ACD-15D6-41C8-ABB0-55FA370E6E3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E7DB-03FD-4DFD-B646-D2277062C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1ACD-15D6-41C8-ABB0-55FA370E6E3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E7DB-03FD-4DFD-B646-D2277062C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1ACD-15D6-41C8-ABB0-55FA370E6E3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E7DB-03FD-4DFD-B646-D2277062CF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1ACD-15D6-41C8-ABB0-55FA370E6E3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E7DB-03FD-4DFD-B646-D2277062C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1ACD-15D6-41C8-ABB0-55FA370E6E3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E7DB-03FD-4DFD-B646-D2277062CF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1ACD-15D6-41C8-ABB0-55FA370E6E3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E7DB-03FD-4DFD-B646-D2277062CF7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1ACD-15D6-41C8-ABB0-55FA370E6E3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E7DB-03FD-4DFD-B646-D2277062C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1ACD-15D6-41C8-ABB0-55FA370E6E3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E7DB-03FD-4DFD-B646-D2277062C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1ACD-15D6-41C8-ABB0-55FA370E6E3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E7DB-03FD-4DFD-B646-D2277062C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1ACD-15D6-41C8-ABB0-55FA370E6E3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E7DB-03FD-4DFD-B646-D2277062CF7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A01ACD-15D6-41C8-ABB0-55FA370E6E3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7BE7DB-03FD-4DFD-B646-D2277062CF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02624" cy="1728191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Перелетные птицы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20" y="1412776"/>
            <a:ext cx="6480720" cy="4385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7736" y="593466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Составила:</a:t>
            </a:r>
          </a:p>
          <a:p>
            <a:r>
              <a:rPr lang="ru-RU" dirty="0" err="1"/>
              <a:t>Сулеменова</a:t>
            </a:r>
            <a:r>
              <a:rPr lang="ru-RU" dirty="0"/>
              <a:t> Т.С.</a:t>
            </a:r>
          </a:p>
          <a:p>
            <a:r>
              <a:rPr lang="ru-RU" dirty="0"/>
              <a:t>учитель-логопед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4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653136"/>
            <a:ext cx="6512511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/>
              <a:t>Дрозд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052736"/>
            <a:ext cx="3915865" cy="439248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         </a:t>
            </a:r>
          </a:p>
          <a:p>
            <a:pPr marL="0" indent="0">
              <a:buNone/>
            </a:pPr>
            <a:r>
              <a:rPr lang="ru-RU" sz="2400" dirty="0" smtClean="0"/>
              <a:t>Пусть </a:t>
            </a:r>
            <a:r>
              <a:rPr lang="ru-RU" sz="2400" dirty="0"/>
              <a:t>опали с веток листья,</a:t>
            </a:r>
          </a:p>
          <a:p>
            <a:pPr marL="0" indent="0">
              <a:buNone/>
            </a:pPr>
            <a:r>
              <a:rPr lang="ru-RU" sz="2400" dirty="0"/>
              <a:t>Шелестит осенний дождь.</a:t>
            </a:r>
          </a:p>
          <a:p>
            <a:pPr marL="0" indent="0">
              <a:buNone/>
            </a:pPr>
            <a:r>
              <a:rPr lang="ru-RU" sz="2400" dirty="0"/>
              <a:t>Дрозд клюет рябины кисти —</a:t>
            </a:r>
          </a:p>
          <a:p>
            <a:pPr marL="0" indent="0">
              <a:buNone/>
            </a:pPr>
            <a:r>
              <a:rPr lang="ru-RU" sz="2400" dirty="0"/>
              <a:t>Лучше ягод не найдешь!</a:t>
            </a:r>
          </a:p>
          <a:p>
            <a:endParaRPr lang="ru-RU" dirty="0"/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342" y="1340768"/>
            <a:ext cx="4234898" cy="3176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86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/>
              <a:t>Жаворонок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7292280" cy="4785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/>
              <a:t>Между </a:t>
            </a:r>
            <a:r>
              <a:rPr lang="ru-RU" sz="2600" dirty="0"/>
              <a:t>небом и землей</a:t>
            </a:r>
          </a:p>
          <a:p>
            <a:pPr marL="0" indent="0">
              <a:buNone/>
            </a:pPr>
            <a:r>
              <a:rPr lang="ru-RU" sz="2600" dirty="0"/>
              <a:t>Песня раздается</a:t>
            </a:r>
          </a:p>
          <a:p>
            <a:pPr marL="0" indent="0">
              <a:buNone/>
            </a:pPr>
            <a:r>
              <a:rPr lang="ru-RU" sz="2600" dirty="0"/>
              <a:t>Беспрерывною струей,</a:t>
            </a:r>
          </a:p>
          <a:p>
            <a:pPr marL="0" indent="0">
              <a:buNone/>
            </a:pPr>
            <a:r>
              <a:rPr lang="ru-RU" sz="2600" dirty="0"/>
              <a:t>Что так громко льется.</a:t>
            </a:r>
          </a:p>
          <a:p>
            <a:pPr marL="0" indent="0">
              <a:buNone/>
            </a:pPr>
            <a:r>
              <a:rPr lang="ru-RU" sz="2600" dirty="0"/>
              <a:t>Не видать певца полей,</a:t>
            </a:r>
          </a:p>
          <a:p>
            <a:pPr marL="0" indent="0">
              <a:buNone/>
            </a:pPr>
            <a:r>
              <a:rPr lang="ru-RU" sz="2600" dirty="0"/>
              <a:t>Громче, громче лейся.</a:t>
            </a:r>
          </a:p>
          <a:p>
            <a:pPr marL="0" indent="0">
              <a:buNone/>
            </a:pPr>
            <a:r>
              <a:rPr lang="ru-RU" sz="2600" dirty="0"/>
              <a:t>Из-под травушки своей</a:t>
            </a:r>
          </a:p>
          <a:p>
            <a:pPr marL="0" indent="0">
              <a:buNone/>
            </a:pPr>
            <a:r>
              <a:rPr lang="ru-RU" sz="2600" dirty="0"/>
              <a:t>Жаворонка песня.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38" y="980728"/>
            <a:ext cx="4367475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1401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/>
              <a:t>Ласточка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5472608" cy="4641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/>
              <a:t>Маленькая </a:t>
            </a:r>
            <a:r>
              <a:rPr lang="ru-RU" sz="2600" dirty="0"/>
              <a:t>ласточка,</a:t>
            </a:r>
          </a:p>
          <a:p>
            <a:pPr marL="0" indent="0">
              <a:buNone/>
            </a:pPr>
            <a:r>
              <a:rPr lang="ru-RU" sz="2600" dirty="0"/>
              <a:t>Прилетай скорей!</a:t>
            </a:r>
          </a:p>
          <a:p>
            <a:pPr marL="0" indent="0">
              <a:buNone/>
            </a:pPr>
            <a:r>
              <a:rPr lang="ru-RU" sz="2600" dirty="0"/>
              <a:t>Нам с тобою ласковой</a:t>
            </a:r>
          </a:p>
          <a:p>
            <a:pPr marL="0" indent="0">
              <a:buNone/>
            </a:pPr>
            <a:r>
              <a:rPr lang="ru-RU" sz="2600" dirty="0"/>
              <a:t>Станет веселей.</a:t>
            </a:r>
          </a:p>
          <a:p>
            <a:pPr marL="0" indent="0">
              <a:buNone/>
            </a:pPr>
            <a:r>
              <a:rPr lang="ru-RU" sz="2600" dirty="0"/>
              <a:t> </a:t>
            </a:r>
            <a:r>
              <a:rPr lang="ru-RU" sz="2600" dirty="0" smtClean="0"/>
              <a:t>Ах </a:t>
            </a:r>
            <a:r>
              <a:rPr lang="ru-RU" sz="2600" dirty="0"/>
              <a:t>ты, быстрокрылая</a:t>
            </a:r>
          </a:p>
          <a:p>
            <a:pPr marL="0" indent="0">
              <a:buNone/>
            </a:pPr>
            <a:r>
              <a:rPr lang="ru-RU" sz="2600" dirty="0"/>
              <a:t>Щебетунья наша!</a:t>
            </a:r>
          </a:p>
          <a:p>
            <a:pPr marL="0" indent="0">
              <a:buNone/>
            </a:pPr>
            <a:r>
              <a:rPr lang="ru-RU" sz="2600" dirty="0"/>
              <a:t>Нежная, красивая.</a:t>
            </a:r>
          </a:p>
          <a:p>
            <a:pPr marL="0" indent="0">
              <a:buNone/>
            </a:pPr>
            <a:r>
              <a:rPr lang="ru-RU" sz="2600" dirty="0"/>
              <a:t>Домик твой, как чаша.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12776"/>
            <a:ext cx="4500251" cy="281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171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03/00007632-ab21139f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85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80728"/>
            <a:ext cx="67687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Расширять представление о многообразии перелетных птиц.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Внешний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вид.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птиц в жизни человека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Роль человека в охране природы. Миграции птиц. Помощь птицам - развешивание скворечников.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бережное отношение к природе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Закрепить знания о птицах, обитающих в Мурманской области и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птицами.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8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Журавль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476672"/>
            <a:ext cx="6860232" cy="5400600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ru-RU" sz="3300" b="1" i="1" dirty="0" smtClean="0"/>
              <a:t>Журавли</a:t>
            </a:r>
            <a:endParaRPr lang="ru-RU" sz="3300" dirty="0"/>
          </a:p>
          <a:p>
            <a:pPr marL="45720" indent="0">
              <a:buNone/>
            </a:pPr>
            <a:r>
              <a:rPr lang="ru-RU" sz="3300" dirty="0"/>
              <a:t>Высоко в голубой дали</a:t>
            </a:r>
          </a:p>
          <a:p>
            <a:pPr marL="45720" indent="0">
              <a:buNone/>
            </a:pPr>
            <a:r>
              <a:rPr lang="ru-RU" sz="3300" dirty="0"/>
              <a:t>Над землей летят журавли.</a:t>
            </a:r>
          </a:p>
          <a:p>
            <a:pPr marL="45720" indent="0">
              <a:buNone/>
            </a:pPr>
            <a:r>
              <a:rPr lang="ru-RU" sz="3300" dirty="0"/>
              <a:t>Летят они, курлычут,</a:t>
            </a:r>
          </a:p>
          <a:p>
            <a:pPr marL="45720" indent="0">
              <a:buNone/>
            </a:pPr>
            <a:r>
              <a:rPr lang="ru-RU" sz="3300" dirty="0"/>
              <a:t>Нас за собою кличут,</a:t>
            </a:r>
          </a:p>
          <a:p>
            <a:pPr marL="45720" indent="0">
              <a:buNone/>
            </a:pPr>
            <a:r>
              <a:rPr lang="ru-RU" sz="3300" dirty="0"/>
              <a:t>Как будто говоря:</a:t>
            </a:r>
          </a:p>
          <a:p>
            <a:pPr marL="45720" indent="0">
              <a:buNone/>
            </a:pPr>
            <a:r>
              <a:rPr lang="ru-RU" sz="3300" dirty="0"/>
              <a:t>— Летите вместе с нами!</a:t>
            </a:r>
          </a:p>
          <a:p>
            <a:pPr marL="45720" indent="0">
              <a:buNone/>
            </a:pPr>
            <a:r>
              <a:rPr lang="ru-RU" sz="3300" dirty="0"/>
              <a:t>За темными лесами,</a:t>
            </a:r>
          </a:p>
          <a:p>
            <a:pPr marL="45720" indent="0">
              <a:buNone/>
            </a:pPr>
            <a:r>
              <a:rPr lang="ru-RU" sz="3300" dirty="0"/>
              <a:t>За синими морями</a:t>
            </a:r>
          </a:p>
          <a:p>
            <a:pPr marL="45720" indent="0">
              <a:buNone/>
            </a:pPr>
            <a:r>
              <a:rPr lang="ru-RU" sz="3300" dirty="0"/>
              <a:t>Есть теплые края;</a:t>
            </a:r>
          </a:p>
          <a:p>
            <a:pPr marL="45720" indent="0">
              <a:buNone/>
            </a:pPr>
            <a:r>
              <a:rPr lang="ru-RU" sz="3300" dirty="0"/>
              <a:t>Там в зелени долины.</a:t>
            </a:r>
          </a:p>
          <a:p>
            <a:pPr marL="45720" indent="0">
              <a:buNone/>
            </a:pPr>
            <a:r>
              <a:rPr lang="ru-RU" sz="3300" dirty="0"/>
              <a:t>Мы скоротаем зиму,</a:t>
            </a:r>
          </a:p>
          <a:p>
            <a:pPr marL="45720" indent="0">
              <a:buNone/>
            </a:pPr>
            <a:r>
              <a:rPr lang="ru-RU" sz="3300" dirty="0"/>
              <a:t>А раннею весной</a:t>
            </a:r>
          </a:p>
          <a:p>
            <a:pPr marL="45720" indent="0">
              <a:buNone/>
            </a:pPr>
            <a:r>
              <a:rPr lang="ru-RU" sz="3300" dirty="0"/>
              <a:t>Вернемся в край родной!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92696"/>
            <a:ext cx="3525605" cy="4802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150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/>
              <a:t>Кукушка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021288" cy="5001736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лесной опушке</a:t>
            </a:r>
          </a:p>
          <a:p>
            <a:pPr marL="4572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Слышится «ку-ку».</a:t>
            </a:r>
          </a:p>
          <a:p>
            <a:pPr marL="4572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Кукует кукушка</a:t>
            </a:r>
          </a:p>
          <a:p>
            <a:pPr marL="4572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Где-то наверху.</a:t>
            </a:r>
          </a:p>
          <a:p>
            <a:pPr marL="4572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В лес густой зеленый</a:t>
            </a:r>
          </a:p>
          <a:p>
            <a:pPr marL="4572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Нас зовет она.</a:t>
            </a:r>
          </a:p>
          <a:p>
            <a:pPr marL="4572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Там березки, клены,</a:t>
            </a:r>
          </a:p>
          <a:p>
            <a:pPr marL="4572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Свежесть, тишина.</a:t>
            </a:r>
          </a:p>
          <a:p>
            <a:pPr marL="4572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Солнечные блики</a:t>
            </a:r>
          </a:p>
          <a:p>
            <a:pPr marL="4572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По траве скользят,</a:t>
            </a:r>
          </a:p>
          <a:p>
            <a:pPr marL="4572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Алой земляники</a:t>
            </a:r>
          </a:p>
          <a:p>
            <a:pPr marL="4572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Капельки горят.</a:t>
            </a:r>
          </a:p>
          <a:p>
            <a:pPr marL="4572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Там сплетают ветки</a:t>
            </a:r>
          </a:p>
          <a:p>
            <a:pPr marL="4572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Кружевной навес.</a:t>
            </a:r>
          </a:p>
          <a:p>
            <a:pPr marL="4572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Приходите, детки,</a:t>
            </a:r>
          </a:p>
          <a:p>
            <a:pPr marL="4572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На прогулку в лес.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65" y="836711"/>
            <a:ext cx="5423233" cy="3666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3738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/>
              <a:t>Лебедь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5256584" cy="453650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Солнце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озарило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Бледный небосвод.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Лебедь белокрылый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Медленно плывет.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Тает отраженье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зеркале воды,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Дремлют без движенья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Светлые пруды.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Капля серебристая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зелени листа.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Может быть, мне снится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Эта красота?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56792"/>
            <a:ext cx="4490619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32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365104"/>
            <a:ext cx="6512511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/>
              <a:t>Скворец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052737"/>
            <a:ext cx="4896544" cy="3433364"/>
          </a:xfrm>
        </p:spPr>
        <p:txBody>
          <a:bodyPr/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Прилетели скворцы —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Молодой весны гонцы.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Червяков они клюют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поют, поют, поют!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24744"/>
            <a:ext cx="4701689" cy="3361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51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05064"/>
            <a:ext cx="6512511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i="1" dirty="0"/>
              <a:t>Соловей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64704"/>
            <a:ext cx="6860232" cy="4497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зелени ветвей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Соловушка-соловей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Ночи напролет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Песни нам поет.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Льются песни без конца,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Лучше нет в лесу певца!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764704"/>
            <a:ext cx="4375413" cy="307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190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i="1" dirty="0"/>
              <a:t>Трясогузка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693224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Трясогузка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трясогузка —</a:t>
            </a:r>
          </a:p>
          <a:p>
            <a:pPr marL="0" indent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Полосатенькая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блузка!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тебя всю зиму жду.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Поселись в моем саду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за ставенкой резной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Свей гнездо свое весной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02" y="1268760"/>
            <a:ext cx="4494932" cy="305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5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77072"/>
            <a:ext cx="6512511" cy="78502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Грач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6716216" cy="47137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полях грачи гуляют: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Принесли весну они.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Эти птицы точно знают: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Скоро солнечные дни.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Льдинки звонкие разбились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 поплыли по реке,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 сережки распустились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На осине и ольхе.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Золотятся нежно ивы,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Посветлели их стволы,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На сосне блестят красиво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Капли крупные смолы.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80728"/>
            <a:ext cx="4626091" cy="3017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35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138</TotalTime>
  <Words>401</Words>
  <Application>Microsoft Office PowerPoint</Application>
  <PresentationFormat>Экран (4:3)</PresentationFormat>
  <Paragraphs>113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Georgia</vt:lpstr>
      <vt:lpstr>Times New Roman</vt:lpstr>
      <vt:lpstr>Trebuchet MS</vt:lpstr>
      <vt:lpstr>Воздушный поток</vt:lpstr>
      <vt:lpstr>Перелетные птицы </vt:lpstr>
      <vt:lpstr>Презентация PowerPoint</vt:lpstr>
      <vt:lpstr>Журавль </vt:lpstr>
      <vt:lpstr>Кукушка </vt:lpstr>
      <vt:lpstr>Лебедь </vt:lpstr>
      <vt:lpstr>Скворец </vt:lpstr>
      <vt:lpstr>Соловей </vt:lpstr>
      <vt:lpstr>Трясогузка </vt:lpstr>
      <vt:lpstr> Грач</vt:lpstr>
      <vt:lpstr>Дрозд </vt:lpstr>
      <vt:lpstr>Жаворонок </vt:lpstr>
      <vt:lpstr>Ласточка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Перелетные птицы</dc:title>
  <dc:creator>user</dc:creator>
  <cp:lastModifiedBy>админ</cp:lastModifiedBy>
  <cp:revision>21</cp:revision>
  <dcterms:created xsi:type="dcterms:W3CDTF">2020-04-19T20:12:42Z</dcterms:created>
  <dcterms:modified xsi:type="dcterms:W3CDTF">2022-03-17T12:22:40Z</dcterms:modified>
</cp:coreProperties>
</file>