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3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4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8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2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5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4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0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2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0B32-290A-4149-89F8-C7D9054992C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38E9-5F8D-4627-8771-802295ABD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«Дед Роман </a:t>
            </a:r>
            <a:r>
              <a:rPr lang="ru-RU" sz="2400" b="1" smtClean="0"/>
              <a:t>и животные»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just"/>
            <a:r>
              <a:rPr lang="ru-RU" sz="2400" dirty="0" smtClean="0"/>
              <a:t>Логопед </a:t>
            </a:r>
            <a:r>
              <a:rPr lang="ru-RU" sz="2400" dirty="0"/>
              <a:t>рассказывает о дедушке </a:t>
            </a:r>
            <a:r>
              <a:rPr lang="ru-RU" sz="2400" dirty="0" smtClean="0"/>
              <a:t>Романе, </a:t>
            </a:r>
            <a:r>
              <a:rPr lang="ru-RU" sz="2400" dirty="0"/>
              <a:t>который </a:t>
            </a:r>
            <a:r>
              <a:rPr lang="ru-RU" sz="2400" dirty="0" smtClean="0"/>
              <a:t>много лет работал в зоопарке и </a:t>
            </a:r>
            <a:r>
              <a:rPr lang="ru-RU" sz="2400" dirty="0"/>
              <a:t>ухаживал </a:t>
            </a:r>
            <a:r>
              <a:rPr lang="ru-RU" sz="2400" i="1" dirty="0"/>
              <a:t>за слонами </a:t>
            </a:r>
            <a:r>
              <a:rPr lang="ru-RU" sz="2400" i="1" dirty="0" smtClean="0"/>
              <a:t>(жирафами</a:t>
            </a:r>
            <a:r>
              <a:rPr lang="ru-RU" sz="2400" i="1" dirty="0"/>
              <a:t>, </a:t>
            </a:r>
            <a:r>
              <a:rPr lang="ru-RU" sz="2400" i="1" dirty="0" smtClean="0"/>
              <a:t>зебрами, крокодилами, носорогами, львами, обезьянами, тиграми</a:t>
            </a:r>
            <a:r>
              <a:rPr lang="ru-RU" sz="2400" dirty="0"/>
              <a:t>)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046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50435"/>
              </p:ext>
            </p:extLst>
          </p:nvPr>
        </p:nvGraphicFramePr>
        <p:xfrm>
          <a:off x="0" y="-25830"/>
          <a:ext cx="9144000" cy="688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6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http://images.clipartpanda.com/giraffe-clipart-giraffe-clipart-0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0" y="8183959"/>
            <a:ext cx="457784" cy="59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www.colourbox.com/preview/12364779-cartoon-rhino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76" y="4941168"/>
            <a:ext cx="214793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eclipart.com/gimg/0BFA5DC0D20AC572/lion-clipart-08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7331"/>
            <a:ext cx="1986857" cy="19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3.bp.blogspot.com/-2Q1_c9mTtyM/U5CfEPHBWzI/AAAAAAACJCI/MZkMzqoBIt4/s1600/am_479258_5956030_85078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272" y="2506993"/>
            <a:ext cx="1562856" cy="172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1.bp.blogspot.com/-LP79wws4U48/UKujQwoQ4EI/AAAAAAAAB6g/Rl5qnqpzuxI/s1600/%D0%BC%D0%B0%D0%BB%D1%8E%D0%BD%D0%BE%D0%BA+%D1%82%D0%B8%D0%B3%D1%80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28415"/>
            <a:ext cx="2130873" cy="166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56" y="0"/>
            <a:ext cx="2160240" cy="2216501"/>
          </a:xfrm>
          <a:prstGeom prst="rect">
            <a:avLst/>
          </a:prstGeom>
        </p:spPr>
      </p:pic>
      <p:pic>
        <p:nvPicPr>
          <p:cNvPr id="1028" name="Picture 4" descr="https://fsd.multiurok.ru/html/2021/12/16/s_61bacc20e7b95/php0HVS11_ZH-H-moya_html_2a54371299d1ba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0" y="2276872"/>
            <a:ext cx="1896145" cy="21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1%81%D0%BC%D0%B5%D1%88%D0%BD%D0%B0%D1%8F-%D0%B7%D0%B5%D0%B1%D1%80%D0%B0-2876178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0" y="4665129"/>
            <a:ext cx="1718385" cy="20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8467" y="4747155"/>
            <a:ext cx="1832768" cy="1828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87824" y="105836"/>
            <a:ext cx="3024336" cy="42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0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Настена</dc:creator>
  <cp:lastModifiedBy>Учетная запись Майкрософт</cp:lastModifiedBy>
  <cp:revision>4</cp:revision>
  <dcterms:created xsi:type="dcterms:W3CDTF">2017-02-13T21:26:48Z</dcterms:created>
  <dcterms:modified xsi:type="dcterms:W3CDTF">2022-03-17T07:13:01Z</dcterms:modified>
</cp:coreProperties>
</file>