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D1BB-DDFD-4A17-9592-6EDCC9D713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1918-F0EF-4860-A5ED-37058F75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9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D1BB-DDFD-4A17-9592-6EDCC9D713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1918-F0EF-4860-A5ED-37058F75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3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D1BB-DDFD-4A17-9592-6EDCC9D713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1918-F0EF-4860-A5ED-37058F75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3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D1BB-DDFD-4A17-9592-6EDCC9D713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1918-F0EF-4860-A5ED-37058F75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D1BB-DDFD-4A17-9592-6EDCC9D713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1918-F0EF-4860-A5ED-37058F75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3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D1BB-DDFD-4A17-9592-6EDCC9D713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1918-F0EF-4860-A5ED-37058F75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2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D1BB-DDFD-4A17-9592-6EDCC9D713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1918-F0EF-4860-A5ED-37058F75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8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D1BB-DDFD-4A17-9592-6EDCC9D713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1918-F0EF-4860-A5ED-37058F75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5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D1BB-DDFD-4A17-9592-6EDCC9D713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1918-F0EF-4860-A5ED-37058F75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8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D1BB-DDFD-4A17-9592-6EDCC9D713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1918-F0EF-4860-A5ED-37058F75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1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D1BB-DDFD-4A17-9592-6EDCC9D713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1918-F0EF-4860-A5ED-37058F75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3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AD1BB-DDFD-4A17-9592-6EDCC9D713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1918-F0EF-4860-A5ED-37058F75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0820" y="620688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</a:t>
            </a:r>
            <a:r>
              <a:rPr lang="ru-RU" sz="2400" b="1" dirty="0" smtClean="0"/>
              <a:t>Путешествия»</a:t>
            </a:r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just"/>
            <a:r>
              <a:rPr lang="ru-RU" sz="2400" dirty="0" smtClean="0"/>
              <a:t>Логопед </a:t>
            </a:r>
            <a:r>
              <a:rPr lang="ru-RU" sz="2400" dirty="0"/>
              <a:t>просит </a:t>
            </a:r>
            <a:r>
              <a:rPr lang="ru-RU" sz="2400" dirty="0" smtClean="0"/>
              <a:t> представить детей, </a:t>
            </a:r>
            <a:r>
              <a:rPr lang="ru-RU" sz="2400" dirty="0"/>
              <a:t>с чем люди садятся в </a:t>
            </a:r>
            <a:r>
              <a:rPr lang="ru-RU" sz="2400" dirty="0" smtClean="0"/>
              <a:t>поезд и едут </a:t>
            </a:r>
            <a:r>
              <a:rPr lang="ru-RU" sz="2400" smtClean="0"/>
              <a:t>в путешествие, </a:t>
            </a:r>
            <a:r>
              <a:rPr lang="ru-RU" sz="2400" dirty="0"/>
              <a:t>но говорить только про много предметов. </a:t>
            </a:r>
            <a:r>
              <a:rPr lang="ru-RU" sz="2400" dirty="0" smtClean="0"/>
              <a:t>Ребёнок, взявший карточку, </a:t>
            </a:r>
            <a:r>
              <a:rPr lang="ru-RU" sz="2400" dirty="0"/>
              <a:t>отвечает фразой, на­пример: «Пассажиры садятся в поезд </a:t>
            </a:r>
            <a:r>
              <a:rPr lang="ru-RU" sz="2400" i="1" dirty="0"/>
              <a:t>с чемоданами</a:t>
            </a:r>
            <a:r>
              <a:rPr lang="ru-RU" sz="2400" dirty="0"/>
              <a:t> </a:t>
            </a:r>
            <a:r>
              <a:rPr lang="ru-RU" sz="2400" i="1" dirty="0"/>
              <a:t>(с сумками, с рюкзаками, с продуктами, с билетами, с докумен­тами</a:t>
            </a:r>
            <a:r>
              <a:rPr lang="ru-RU" sz="2400" dirty="0"/>
              <a:t> и т. п.).</a:t>
            </a:r>
          </a:p>
        </p:txBody>
      </p:sp>
    </p:spTree>
    <p:extLst>
      <p:ext uri="{BB962C8B-B14F-4D97-AF65-F5344CB8AC3E}">
        <p14:creationId xmlns:p14="http://schemas.microsoft.com/office/powerpoint/2010/main" val="309779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53662"/>
              </p:ext>
            </p:extLst>
          </p:nvPr>
        </p:nvGraphicFramePr>
        <p:xfrm>
          <a:off x="0" y="-25830"/>
          <a:ext cx="9144000" cy="6883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94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6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61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92696"/>
            <a:ext cx="411189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9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369494"/>
              </p:ext>
            </p:extLst>
          </p:nvPr>
        </p:nvGraphicFramePr>
        <p:xfrm>
          <a:off x="0" y="-25830"/>
          <a:ext cx="9144000" cy="6883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94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61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http://www.clipartlord.com/wp-content/uploads/2012/11/suitcase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914"/>
            <a:ext cx="1512168" cy="208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0-tub-ru.yandex.net/i?id=2cc17300519197f9883169007f120409&amp;n=33&amp;h=215&amp;w=18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91452"/>
            <a:ext cx="1584176" cy="187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lotosgtrk.ru/upload/iblock/eb7/eb7ddc0cc2a57c327dda2ee00db4cef4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33" b="90000" l="1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2" y="2809875"/>
            <a:ext cx="185737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ovizah.ru/wp-content/uploads/2016/01/paket-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46" y="4632843"/>
            <a:ext cx="3209031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692696"/>
            <a:ext cx="4111891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9337" y="336748"/>
            <a:ext cx="2018093" cy="15256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560" y="4632843"/>
            <a:ext cx="3320643" cy="20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46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63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Настена</dc:creator>
  <cp:lastModifiedBy>Учетная запись Майкрософт</cp:lastModifiedBy>
  <cp:revision>5</cp:revision>
  <cp:lastPrinted>2017-02-15T18:55:37Z</cp:lastPrinted>
  <dcterms:created xsi:type="dcterms:W3CDTF">2017-02-14T23:05:57Z</dcterms:created>
  <dcterms:modified xsi:type="dcterms:W3CDTF">2022-03-17T07:12:29Z</dcterms:modified>
</cp:coreProperties>
</file>