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0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2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658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83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315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06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3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6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2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2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3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0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7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063C-6404-4C23-BCCD-8B4E9583E7F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5DF27A-CEDE-41B9-A3F9-887A4BE85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2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31F8C0-7DC6-4292-AD54-37A57238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21790"/>
            <a:ext cx="8915399" cy="3655591"/>
          </a:xfrm>
        </p:spPr>
        <p:txBody>
          <a:bodyPr>
            <a:normAutofit/>
          </a:bodyPr>
          <a:lstStyle/>
          <a:p>
            <a:pPr algn="ctr"/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97FD757-9969-443B-A045-A6FB6F8D2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7658AA1-DC39-44C1-93FE-E1E67EDA8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029" y="152417"/>
            <a:ext cx="9693613" cy="6305955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06420"/>
              </p:ext>
            </p:extLst>
          </p:nvPr>
        </p:nvGraphicFramePr>
        <p:xfrm>
          <a:off x="7457704" y="4952009"/>
          <a:ext cx="404690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08"/>
              </a:tblGrid>
              <a:tr h="122478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Составили: старший воспитатель Крапивина К.М. учитель-логопед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Сулеменова</a:t>
                      </a:r>
                      <a:r>
                        <a:rPr lang="ru-RU" baseline="0" dirty="0" smtClean="0"/>
                        <a:t> Татьяна Сергеевна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4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138B7E-B273-4D0F-BD04-C6F182A2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1507787"/>
            <a:ext cx="8911687" cy="353555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247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D6D539-65A8-4D74-8BA6-57EE86D7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607" y="1095450"/>
            <a:ext cx="10081164" cy="462662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 из важнейших направлений национального проекта «Образование» нацеливает систему на обеспечение доступности и качества образования.</a:t>
            </a:r>
            <a:b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условиях модернизации образования на современном этапе указанная цель не может быть достигнута без опоры на информационно-коммуникационные технологии (ИКТ).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9772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BDA797-FFEC-4CC4-B374-45BD796D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1515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ИКТ в образовании - это совокупность методов, устройств и процессов, используемых для сбора, обработки и передачи информации и использования их в образовательном процессе</a:t>
            </a:r>
          </a:p>
        </p:txBody>
      </p:sp>
      <p:pic>
        <p:nvPicPr>
          <p:cNvPr id="6" name="Рисунок 5" descr="Изображение выглядит как текст, электроника, компьютер&#10;&#10;Автоматически созданное описание">
            <a:extLst>
              <a:ext uri="{FF2B5EF4-FFF2-40B4-BE49-F238E27FC236}">
                <a16:creationId xmlns="" xmlns:a16="http://schemas.microsoft.com/office/drawing/2014/main" id="{18229D86-C5D8-4E67-960F-358A7B71FF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521" y="4416457"/>
            <a:ext cx="3327971" cy="22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0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333D7-591A-4B7E-86A8-37642860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922" y="622571"/>
            <a:ext cx="9562689" cy="440662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ИКТ являются инструментом повышения качества образовательных услуг и необходимым условием для решения задач формирования общей культуры личности, адаптации личности к жизни в обществе.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FB61A70-4D96-4703-95EB-9D6FFFA56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36" y="4141551"/>
            <a:ext cx="3433864" cy="23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7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E4E55-1162-4F4C-BF88-ACB294D1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032" y="1263191"/>
            <a:ext cx="9383580" cy="482652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 в области дошкольного образования как., Комарова Т. С., Духанина Л. Н., </a:t>
            </a:r>
            <a:r>
              <a:rPr lang="ru-RU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Веракса</a:t>
            </a:r>
            <a:r>
              <a:rPr lang="ru-RU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Е., Дорофеева Э. М., Алиева Т. И., Белая К. Ю. высказывают свою позицию «за» и «против» в использовании ИКТ в работе с дошкольниками.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42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4BDF76-5467-4410-A408-1983C17B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080" y="624109"/>
            <a:ext cx="9647531" cy="534305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как бы мы не относились к проблеме, «информатизация общества ставит перед педагогами-дошкольниками задачу стать для ребенка проводником в мир новых технологий, наставником в выборе компьютерных игр и сформировать основы информационной культуры личности ребенка».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65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FF22DD-0EC8-4C5D-9035-FE21F373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40" y="408562"/>
            <a:ext cx="10118871" cy="471791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мультимедийных презентаций, игр, тренажеров, виртуальных путешествий, словарей в работе с дошкольниками позволяет образовательный процесс сделать более ярким, эмоциональным, с привлечением большого иллюстративного материала, с использованием звуковых эффектов и видеозаписей, тем самым облегчить процесс запоминания.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6E0987D-1258-4E1E-8709-95A40FFE7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10" y="4513635"/>
            <a:ext cx="3423729" cy="213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D47D57-C6D7-4C32-A40F-023EFC3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228" y="573933"/>
            <a:ext cx="9666384" cy="48151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при этом важно не забывать о том, что компьютер должен только дополнять педагога, а не заменять его. Нельзя слишком часто использовать мультимедийные технологии, так как при частом использовании ИКТ у детей теряется особый интерес к таким занятиям.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C0A7B06-9AF6-432D-B36F-6C6960C49E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15" y="4601184"/>
            <a:ext cx="3061780" cy="207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97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1745FC-DB6A-4864-89E5-1284534E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692" y="624110"/>
            <a:ext cx="9854920" cy="5663568"/>
          </a:xfrm>
        </p:spPr>
        <p:txBody>
          <a:bodyPr>
            <a:normAutofit/>
          </a:bodyPr>
          <a:lstStyle/>
          <a:p>
            <a:pPr indent="228600" algn="ctr">
              <a:spcBef>
                <a:spcPts val="1125"/>
              </a:spcBef>
              <a:spcAft>
                <a:spcPts val="1125"/>
              </a:spcAft>
            </a:pPr>
            <a:r>
              <a:rPr lang="ru-RU" sz="32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Важно соблюдать условия для сбережения здоровья ребенка:</a:t>
            </a: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1.Материал должен быть подобран с учетом индивидуальных и возрастных особенностей.</a:t>
            </a:r>
            <a:b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Детям пяти - семилетнего возраста можно "общаться" с компьютером не более 10-15 минут в день 3 раза в неделю.</a:t>
            </a:r>
            <a:b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Регулярно проводить гимнастику для глаз: во время работы необходимо периодически переводить взгляд ребенка с монитора каждые 1, 5-2 мин. на несколько секунд, так же важна и смена деятельности во время занятия.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8097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272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Одно из важнейших направлений национального проекта «Образование» нацеливает систему на обеспечение доступности и качества образования.   В условиях модернизации образования на современном этапе указанная цель не может быть достигнута без опоры на информационно-коммуникационные технологии (ИКТ). </vt:lpstr>
      <vt:lpstr>ИКТ в образовании - это совокупность методов, устройств и процессов, используемых для сбора, обработки и передачи информации и использования их в образовательном процессе</vt:lpstr>
      <vt:lpstr>ИКТ являются инструментом повышения качества образовательных услуг и необходимым условием для решения задач формирования общей культуры личности, адаптации личности к жизни в обществе. </vt:lpstr>
      <vt:lpstr>Специалисты в области дошкольного образования как., Комарова Т. С., Духанина Л. Н., Веракса Н. Е., Дорофеева Э. М., Алиева Т. И., Белая К. Ю. высказывают свою позицию «за» и «против» в использовании ИКТ в работе с дошкольниками. </vt:lpstr>
      <vt:lpstr>Но как бы мы не относились к проблеме, «информатизация общества ставит перед педагогами-дошкольниками задачу стать для ребенка проводником в мир новых технологий, наставником в выборе компьютерных игр и сформировать основы информационной культуры личности ребенка». </vt:lpstr>
      <vt:lpstr>Использование мультимедийных презентаций, игр, тренажеров, виртуальных путешествий, словарей в работе с дошкольниками позволяет образовательный процесс сделать более ярким, эмоциональным, с привлечением большого иллюстративного материала, с использованием звуковых эффектов и видеозаписей, тем самым облегчить процесс запоминания. </vt:lpstr>
      <vt:lpstr>Однако при этом важно не забывать о том, что компьютер должен только дополнять педагога, а не заменять его. Нельзя слишком часто использовать мультимедийные технологии, так как при частом использовании ИКТ у детей теряется особый интерес к таким занятиям. </vt:lpstr>
      <vt:lpstr>Важно соблюдать условия для сбережения здоровья ребенка:  1.Материал должен быть подобран с учетом индивидуальных и возрастных особенностей.  2. Детям пяти - семилетнего возраста можно "общаться" с компьютером не более 10-15 минут в день 3 раза в неделю.  3. Регулярно проводить гимнастику для глаз: во время работы необходимо периодически переводить взгляд ребенка с монитора каждые 1, 5-2 мин. на несколько секунд, так же важна и смена деятельности во время занятия.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сулеменова</dc:creator>
  <cp:lastModifiedBy>админ</cp:lastModifiedBy>
  <cp:revision>3</cp:revision>
  <dcterms:created xsi:type="dcterms:W3CDTF">2021-08-29T13:10:12Z</dcterms:created>
  <dcterms:modified xsi:type="dcterms:W3CDTF">2022-03-17T11:41:12Z</dcterms:modified>
</cp:coreProperties>
</file>