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  <p:sldId id="268" r:id="rId13"/>
    <p:sldId id="269" r:id="rId14"/>
    <p:sldId id="267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560C-204E-4923-B6B1-005AD0BA6EFF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40F7-6517-4DCB-84DB-ECFB8B251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560C-204E-4923-B6B1-005AD0BA6EFF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40F7-6517-4DCB-84DB-ECFB8B251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560C-204E-4923-B6B1-005AD0BA6EFF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40F7-6517-4DCB-84DB-ECFB8B251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560C-204E-4923-B6B1-005AD0BA6EFF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40F7-6517-4DCB-84DB-ECFB8B251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560C-204E-4923-B6B1-005AD0BA6EFF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40F7-6517-4DCB-84DB-ECFB8B251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560C-204E-4923-B6B1-005AD0BA6EFF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40F7-6517-4DCB-84DB-ECFB8B251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560C-204E-4923-B6B1-005AD0BA6EFF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40F7-6517-4DCB-84DB-ECFB8B251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560C-204E-4923-B6B1-005AD0BA6EFF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40F7-6517-4DCB-84DB-ECFB8B251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560C-204E-4923-B6B1-005AD0BA6EFF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40F7-6517-4DCB-84DB-ECFB8B251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560C-204E-4923-B6B1-005AD0BA6EFF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40F7-6517-4DCB-84DB-ECFB8B251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560C-204E-4923-B6B1-005AD0BA6EFF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140F7-6517-4DCB-84DB-ECFB8B251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6560C-204E-4923-B6B1-005AD0BA6EFF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140F7-6517-4DCB-84DB-ECFB8B251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 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1844824"/>
            <a:ext cx="81914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С Днем Защитника Отечества 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2617381"/>
            <a:ext cx="305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Для детей 6 – 7 лет.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92280" y="320676"/>
            <a:ext cx="2170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Составила:</a:t>
            </a:r>
          </a:p>
          <a:p>
            <a:r>
              <a:rPr lang="ru-RU" dirty="0" err="1" smtClean="0"/>
              <a:t>Сулеменова</a:t>
            </a:r>
            <a:r>
              <a:rPr lang="ru-RU" dirty="0" smtClean="0"/>
              <a:t> Т.С.</a:t>
            </a:r>
          </a:p>
          <a:p>
            <a:r>
              <a:rPr lang="ru-RU" dirty="0"/>
              <a:t>у</a:t>
            </a:r>
            <a:r>
              <a:rPr lang="ru-RU" dirty="0" smtClean="0"/>
              <a:t>читель-логопед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ГОСТЬ_\Desktop\Обучающая презентация для детей 6-7 лет _Рода войск__files\img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ГОСТЬ_\Desktop\Обучающая презентация для детей 6-7 лет _Рода войск__files\img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ГОСТЬ_\Desktop\Обучающая презентация для детей 6-7 лет _Рода войск__files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ГОСТЬ_\Desktop\Обучающая презентация для детей 6-7 лет _Рода войск__files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ГОСТЬ_\Desktop\Обучающая презентация для детей 6-7 лет _Рода войск__files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ГОСТЬ_\Desktop\Обучающая презентация для детей 6-7 лет _Рода войск__files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ГОСТЬ_\Desktop\Обучающая презентация для детей 6-7 лет _Рода войск__files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ГОСТЬ_\Desktop\Обучающая презентация для детей 6-7 лет _Рода войск__files\img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ГОСТЬ_\Desktop\Обучающая презентация для детей 6-7 лет _Рода войск__files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ГОСТЬ_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ГОСТЬ_\Desktop\Обучающая презентация для детей 6-7 лет _Рода войск__files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ГОСТЬ_\Desktop\Обучающая презентация для детей 6-7 лет _Рода войск__files\img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ГОСТЬ_\Desktop\Обучающая презентация для детей 6-7 лет _Рода войск__files\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ГОСТЬ_\Desktop\Обучающая презентация для детей 6-7 лет _Рода войск__files\im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ГОСТЬ_\Desktop\Обучающая презентация для детей 6-7 лет _Рода войск__files\im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ГОСТЬ_\Desktop\Обучающая презентация для детей 6-7 лет _Рода войск__files\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ГОСТЬ_\Desktop\Обучающая презентация для детей 6-7 лет _Рода войск__files\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17</Words>
  <Application>Microsoft Office PowerPoint</Application>
  <PresentationFormat>Экран (4:3)</PresentationFormat>
  <Paragraphs>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ГОСТЬ_</dc:creator>
  <cp:lastModifiedBy>админ</cp:lastModifiedBy>
  <cp:revision>8</cp:revision>
  <dcterms:created xsi:type="dcterms:W3CDTF">2020-01-24T05:10:22Z</dcterms:created>
  <dcterms:modified xsi:type="dcterms:W3CDTF">2022-03-17T11:45:31Z</dcterms:modified>
</cp:coreProperties>
</file>