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139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0051D3-DD01-40D9-B86A-AA940CAFC1FE}" type="datetimeFigureOut">
              <a:rPr lang="ru-RU" smtClean="0"/>
              <a:t>17.03.2022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7B0624-29DD-4762-98CA-FF2F8EA522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78750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7B0624-29DD-4762-98CA-FF2F8EA52291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57696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1EBC-54B4-4EB4-AD37-19B330C92780}" type="datetimeFigureOut">
              <a:rPr lang="ru-RU" smtClean="0"/>
              <a:t>17.03.2022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267A3450-393D-49A8-B1C7-E6F33E5314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20418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1EBC-54B4-4EB4-AD37-19B330C92780}" type="datetimeFigureOut">
              <a:rPr lang="ru-RU" smtClean="0"/>
              <a:t>17.03.2022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267A3450-393D-49A8-B1C7-E6F33E5314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01172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1EBC-54B4-4EB4-AD37-19B330C92780}" type="datetimeFigureOut">
              <a:rPr lang="ru-RU" smtClean="0"/>
              <a:t>17.03.2022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267A3450-393D-49A8-B1C7-E6F33E5314F5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803784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1EBC-54B4-4EB4-AD37-19B330C92780}" type="datetimeFigureOut">
              <a:rPr lang="ru-RU" smtClean="0"/>
              <a:t>17.03.2022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267A3450-393D-49A8-B1C7-E6F33E5314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29611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1EBC-54B4-4EB4-AD37-19B330C92780}" type="datetimeFigureOut">
              <a:rPr lang="ru-RU" smtClean="0"/>
              <a:t>17.03.2022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267A3450-393D-49A8-B1C7-E6F33E5314F5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793504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1EBC-54B4-4EB4-AD37-19B330C92780}" type="datetimeFigureOut">
              <a:rPr lang="ru-RU" smtClean="0"/>
              <a:t>17.03.2022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267A3450-393D-49A8-B1C7-E6F33E5314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07540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1EBC-54B4-4EB4-AD37-19B330C92780}" type="datetimeFigureOut">
              <a:rPr lang="ru-RU" smtClean="0"/>
              <a:t>17.03.2022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A3450-393D-49A8-B1C7-E6F33E5314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8151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1EBC-54B4-4EB4-AD37-19B330C92780}" type="datetimeFigureOut">
              <a:rPr lang="ru-RU" smtClean="0"/>
              <a:t>17.03.2022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A3450-393D-49A8-B1C7-E6F33E5314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24535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1EBC-54B4-4EB4-AD37-19B330C92780}" type="datetimeFigureOut">
              <a:rPr lang="ru-RU" smtClean="0"/>
              <a:t>17.03.2022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A3450-393D-49A8-B1C7-E6F33E5314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65621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1EBC-54B4-4EB4-AD37-19B330C92780}" type="datetimeFigureOut">
              <a:rPr lang="ru-RU" smtClean="0"/>
              <a:t>17.03.2022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267A3450-393D-49A8-B1C7-E6F33E5314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62761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1EBC-54B4-4EB4-AD37-19B330C92780}" type="datetimeFigureOut">
              <a:rPr lang="ru-RU" smtClean="0"/>
              <a:t>17.03.2022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267A3450-393D-49A8-B1C7-E6F33E5314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59455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1EBC-54B4-4EB4-AD37-19B330C92780}" type="datetimeFigureOut">
              <a:rPr lang="ru-RU" smtClean="0"/>
              <a:t>17.03.2022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267A3450-393D-49A8-B1C7-E6F33E5314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83147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1EBC-54B4-4EB4-AD37-19B330C92780}" type="datetimeFigureOut">
              <a:rPr lang="ru-RU" smtClean="0"/>
              <a:t>17.03.2022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A3450-393D-49A8-B1C7-E6F33E5314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25866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1EBC-54B4-4EB4-AD37-19B330C92780}" type="datetimeFigureOut">
              <a:rPr lang="ru-RU" smtClean="0"/>
              <a:t>17.03.2022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A3450-393D-49A8-B1C7-E6F33E5314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83314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1EBC-54B4-4EB4-AD37-19B330C92780}" type="datetimeFigureOut">
              <a:rPr lang="ru-RU" smtClean="0"/>
              <a:t>17.03.2022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A3450-393D-49A8-B1C7-E6F33E5314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30501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1EBC-54B4-4EB4-AD37-19B330C92780}" type="datetimeFigureOut">
              <a:rPr lang="ru-RU" smtClean="0"/>
              <a:t>17.03.2022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267A3450-393D-49A8-B1C7-E6F33E5314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10512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151EBC-54B4-4EB4-AD37-19B330C92780}" type="datetimeFigureOut">
              <a:rPr lang="ru-RU" smtClean="0"/>
              <a:t>17.03.2022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267A3450-393D-49A8-B1C7-E6F33E5314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12014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http://antalpiti.ru/files/99604/slon1.png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http://foto-zverey.ru/begenoty/begenot-2.jpg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http://pixelbrush.ru/uploads/posts/2013-05/1368359581_02.jpg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http://pixelbrush.ru/uploads/posts/2013-07/1374484591_04.jpg" TargetMode="Externa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http://dekatop.com/wp-content/uploads/2010/01/animal_03.jpg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http://laliko.com/uploads/posts/2012-08/thumbs/1344350443_world_40.jpg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http://www.creativ-aufkleber.de/zebra.gif" TargetMode="External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2388" y="326212"/>
            <a:ext cx="4544705" cy="2726373"/>
          </a:xfrm>
        </p:spPr>
        <p:txBody>
          <a:bodyPr>
            <a:noAutofit/>
          </a:bodyPr>
          <a:lstStyle/>
          <a:p>
            <a:pPr algn="ctr"/>
            <a:r>
              <a:rPr lang="ru-RU" sz="4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«Дикие животные жарких и </a:t>
            </a:r>
            <a:r>
              <a:rPr lang="ru-RU" sz="4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северных стран»</a:t>
            </a:r>
            <a:endParaRPr lang="ru-RU" sz="4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6564" y="3752443"/>
            <a:ext cx="3730529" cy="275825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7371" y="326212"/>
            <a:ext cx="3161332" cy="272637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5527580" y="3960743"/>
            <a:ext cx="3340914" cy="234165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endParaRPr lang="ru-RU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00763" y="5186363"/>
            <a:ext cx="27677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Составила:</a:t>
            </a:r>
          </a:p>
          <a:p>
            <a:r>
              <a:rPr lang="ru-RU" dirty="0" err="1"/>
              <a:t>Сулеменова</a:t>
            </a:r>
            <a:r>
              <a:rPr lang="ru-RU" dirty="0"/>
              <a:t> Т.С.</a:t>
            </a:r>
          </a:p>
          <a:p>
            <a:r>
              <a:rPr lang="ru-RU" dirty="0"/>
              <a:t>учитель-логопед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042999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5201" y="477672"/>
            <a:ext cx="6871253" cy="1924334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слонов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плохое зрение, но удивительное обоняние. Слоны умеют и любят плавать.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http://antalpiti.ru/files/99604/slon1.png"/>
          <p:cNvPicPr>
            <a:picLocks noChangeAspect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2765506" y="2551881"/>
            <a:ext cx="4823316" cy="3616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315837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58849" y="501279"/>
            <a:ext cx="6939492" cy="2501227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Бегемот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умеет великолепно плавать и нырять. Это травоядное животное.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http://foto-zverey.ru/begenoty/begenot-2.jpg"/>
          <p:cNvPicPr>
            <a:picLocks noChangeAspect="1"/>
          </p:cNvPicPr>
          <p:nvPr/>
        </p:nvPicPr>
        <p:blipFill>
          <a:blip r:embed="rId2" r:link="rId3" cstate="print">
            <a:clrChange>
              <a:clrFrom>
                <a:srgbClr val="CEDAE8"/>
              </a:clrFrom>
              <a:clrTo>
                <a:srgbClr val="CEDAE8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89926" y="2063414"/>
            <a:ext cx="4557228" cy="3934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650480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17906" y="460335"/>
            <a:ext cx="6843957" cy="2214625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Жираф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это самое высокое животное, любит растения, акации, у него язык и губы не чувствуют   </a:t>
            </a:r>
            <a:b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колючек.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85" t="4798" r="3733" b="2777"/>
          <a:stretch/>
        </p:blipFill>
        <p:spPr>
          <a:xfrm>
            <a:off x="2183643" y="2088106"/>
            <a:ext cx="2674960" cy="4410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8181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2497" y="269268"/>
            <a:ext cx="6925844" cy="2228272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Львы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живут большими львиными семьями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прайдами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Они очень любят своих детей, часто играют с ними, ласкают, облизывают.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http://pixelbrush.ru/uploads/posts/2013-05/1368359581_02.jpg"/>
          <p:cNvPicPr>
            <a:picLocks noChangeAspect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3632867" y="2606722"/>
            <a:ext cx="3605104" cy="36447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505532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5199" y="286603"/>
            <a:ext cx="6953139" cy="2101755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верблюжьих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горбах накапливается жир, который помогает понизить высокую температуру остальных частей тела.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5322" y="2388358"/>
            <a:ext cx="3192891" cy="3889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10026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6142" y="296563"/>
            <a:ext cx="6953139" cy="1941669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Живут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безьяны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группах. Все обезьяны имеют богатую мимику и живые глаза.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http://pixelbrush.ru/uploads/posts/2013-07/1374484591_04.jpg"/>
          <p:cNvPicPr>
            <a:picLocks noChangeAspect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2706057" y="2631261"/>
            <a:ext cx="5240355" cy="3087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631069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01875" y="2757710"/>
            <a:ext cx="6589199" cy="128089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75340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63564" y="269268"/>
            <a:ext cx="6589199" cy="1996260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Каких животных Севера вы знаете?</a:t>
            </a:r>
            <a:endParaRPr lang="ru-RU" sz="4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1282" y="1816337"/>
            <a:ext cx="5073761" cy="43756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823150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17485" y="145144"/>
            <a:ext cx="6966858" cy="2598056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белого</a:t>
            </a:r>
            <a:r>
              <a:rPr 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медведя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густая шерсть, под кожей толстый слой жира, который спасает животное от мороза. Питаются они тюленями, рыбой, птицами.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1303" y="2743200"/>
            <a:ext cx="5558251" cy="3733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13545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5201" y="174171"/>
            <a:ext cx="6835942" cy="2298864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Морж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это животное которое занесено в красную книгу. На животных, которые занесены в красную книгу запрещено охотиться.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http://dekatop.com/wp-content/uploads/2010/01/animal_03.jpg"/>
          <p:cNvPicPr>
            <a:picLocks noChangeAspect="1"/>
          </p:cNvPicPr>
          <p:nvPr/>
        </p:nvPicPr>
        <p:blipFill>
          <a:blip r:embed="rId2" r:link="rId3"/>
          <a:srcRect/>
          <a:stretch>
            <a:fillRect/>
          </a:stretch>
        </p:blipFill>
        <p:spPr bwMode="auto">
          <a:xfrm>
            <a:off x="2520004" y="2473035"/>
            <a:ext cx="5439591" cy="39277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997286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8744" y="290281"/>
            <a:ext cx="6589199" cy="2177147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Песец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питается тюленями,  морскими птицами и рыбой. У него пушистый белый мех.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http://laliko.com/uploads/posts/2012-08/thumbs/1344350443_world_40.jpg"/>
          <p:cNvPicPr>
            <a:picLocks noChangeAspect="1"/>
          </p:cNvPicPr>
          <p:nvPr/>
        </p:nvPicPr>
        <p:blipFill>
          <a:blip r:embed="rId2" r:link="rId3" cstate="print">
            <a:clrChange>
              <a:clrFrom>
                <a:srgbClr val="F6F8F7"/>
              </a:clrFrom>
              <a:clrTo>
                <a:srgbClr val="F6F8F7">
                  <a:alpha val="0"/>
                </a:srgbClr>
              </a:clrTo>
            </a:clrChange>
          </a:blip>
          <a:srcRect l="11911" t="14497" r="4660" b="4488"/>
          <a:stretch>
            <a:fillRect/>
          </a:stretch>
        </p:blipFill>
        <p:spPr bwMode="auto">
          <a:xfrm>
            <a:off x="2427695" y="2670627"/>
            <a:ext cx="5366325" cy="34731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206140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8116" y="304795"/>
            <a:ext cx="7010113" cy="1988461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Детёныши 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тюленя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белого цвета, поэтому их называют бельками.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30"/>
          <a:stretch/>
        </p:blipFill>
        <p:spPr>
          <a:xfrm>
            <a:off x="2200729" y="1965099"/>
            <a:ext cx="6667500" cy="4247016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2808595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58849" y="194752"/>
            <a:ext cx="6923028" cy="2075542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северного оленя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тёплый меховой покров, который дважды меняется в год. Хорошо развито обоняние.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8693" y="1840701"/>
            <a:ext cx="4762500" cy="44958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905561" y="5631521"/>
            <a:ext cx="943428" cy="6241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07371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Каких животных </a:t>
            </a:r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жарких стран </a:t>
            </a: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 знаете?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0248" y="2109659"/>
            <a:ext cx="5459104" cy="40036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1114826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2497" y="269268"/>
            <a:ext cx="6953139" cy="2160034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самом деле 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зебра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чёрная в белую полоску, а не наоборот, как считают некоторые. Зебры спасаются от хищников бегством.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http://www.creativ-aufkleber.de/zebra.gif"/>
          <p:cNvPicPr>
            <a:picLocks noChangeAspect="1"/>
          </p:cNvPicPr>
          <p:nvPr/>
        </p:nvPicPr>
        <p:blipFill>
          <a:blip r:embed="rId2" r:link="rId3"/>
          <a:srcRect/>
          <a:stretch>
            <a:fillRect/>
          </a:stretch>
        </p:blipFill>
        <p:spPr bwMode="auto">
          <a:xfrm>
            <a:off x="3764743" y="2449271"/>
            <a:ext cx="3837060" cy="3888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26896117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144</TotalTime>
  <Words>239</Words>
  <Application>Microsoft Office PowerPoint</Application>
  <PresentationFormat>Экран (4:3)</PresentationFormat>
  <Paragraphs>20</Paragraphs>
  <Slides>16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2" baseType="lpstr">
      <vt:lpstr>Arial</vt:lpstr>
      <vt:lpstr>Calibri</vt:lpstr>
      <vt:lpstr>Century Gothic</vt:lpstr>
      <vt:lpstr>Times New Roman</vt:lpstr>
      <vt:lpstr>Wingdings 3</vt:lpstr>
      <vt:lpstr>Легкий дым</vt:lpstr>
      <vt:lpstr>«Дикие животные жарких и северных стран»</vt:lpstr>
      <vt:lpstr>Каких животных Севера вы знаете?</vt:lpstr>
      <vt:lpstr>У белого медведя густая шерсть, под кожей толстый слой жира, который спасает животное от мороза. Питаются они тюленями, рыбой, птицами.</vt:lpstr>
      <vt:lpstr>Морж - это животное которое занесено в красную книгу. На животных, которые занесены в красную книгу запрещено охотиться.</vt:lpstr>
      <vt:lpstr>Песец питается тюленями,  морскими птицами и рыбой. У него пушистый белый мех.</vt:lpstr>
      <vt:lpstr>Детёныши тюленя белого цвета, поэтому их называют бельками.</vt:lpstr>
      <vt:lpstr>У северного оленя тёплый меховой покров, который дважды меняется в год. Хорошо развито обоняние.</vt:lpstr>
      <vt:lpstr>Каких животных жарких стран вы знаете?</vt:lpstr>
      <vt:lpstr>На самом деле зебра чёрная в белую полоску, а не наоборот, как считают некоторые. Зебры спасаются от хищников бегством.</vt:lpstr>
      <vt:lpstr>У слонов плохое зрение, но удивительное обоняние. Слоны умеют и любят плавать.</vt:lpstr>
      <vt:lpstr>Бегемот умеет великолепно плавать и нырять. Это травоядное животное.</vt:lpstr>
      <vt:lpstr>Жираф – это самое высокое животное, любит растения, акации, у него язык и губы не чувствуют                       колючек.</vt:lpstr>
      <vt:lpstr>Львы живут большими львиными семьями прайдами. Они очень любят своих детей, часто играют с ними, ласкают, облизывают.</vt:lpstr>
      <vt:lpstr>В верблюжьих горбах накапливается жир, который помогает понизить высокую температуру остальных частей тела.</vt:lpstr>
      <vt:lpstr>Живут обезьяны в группах. Все обезьяны имеют богатую мимику и живые глаза.</vt:lpstr>
      <vt:lpstr>СПАСИБО ЗА ВНИМАНИЕ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Животные жарких стран и Севера.</dc:title>
  <dc:creator>Элеонора</dc:creator>
  <cp:lastModifiedBy>админ</cp:lastModifiedBy>
  <cp:revision>24</cp:revision>
  <dcterms:created xsi:type="dcterms:W3CDTF">2015-02-22T18:39:19Z</dcterms:created>
  <dcterms:modified xsi:type="dcterms:W3CDTF">2022-03-17T12:19:35Z</dcterms:modified>
</cp:coreProperties>
</file>